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347" r:id="rId6"/>
    <p:sldId id="343" r:id="rId7"/>
    <p:sldId id="348" r:id="rId8"/>
    <p:sldId id="319" r:id="rId9"/>
    <p:sldId id="322" r:id="rId10"/>
    <p:sldId id="330" r:id="rId11"/>
    <p:sldId id="349" r:id="rId12"/>
    <p:sldId id="325" r:id="rId13"/>
    <p:sldId id="323" r:id="rId14"/>
    <p:sldId id="326" r:id="rId15"/>
    <p:sldId id="327" r:id="rId16"/>
    <p:sldId id="328" r:id="rId17"/>
    <p:sldId id="329" r:id="rId18"/>
    <p:sldId id="344" r:id="rId19"/>
    <p:sldId id="355" r:id="rId20"/>
    <p:sldId id="357" r:id="rId21"/>
    <p:sldId id="358" r:id="rId22"/>
    <p:sldId id="356" r:id="rId23"/>
    <p:sldId id="350" r:id="rId24"/>
    <p:sldId id="321" r:id="rId25"/>
    <p:sldId id="315" r:id="rId26"/>
    <p:sldId id="320" r:id="rId27"/>
    <p:sldId id="351" r:id="rId28"/>
    <p:sldId id="332" r:id="rId29"/>
    <p:sldId id="346" r:id="rId30"/>
    <p:sldId id="334" r:id="rId31"/>
    <p:sldId id="333" r:id="rId32"/>
    <p:sldId id="336" r:id="rId33"/>
    <p:sldId id="337" r:id="rId34"/>
    <p:sldId id="335" r:id="rId35"/>
    <p:sldId id="338" r:id="rId36"/>
    <p:sldId id="339" r:id="rId37"/>
    <p:sldId id="353" r:id="rId38"/>
    <p:sldId id="341" r:id="rId39"/>
    <p:sldId id="354" r:id="rId40"/>
    <p:sldId id="342" r:id="rId41"/>
    <p:sldId id="352" r:id="rId42"/>
  </p:sldIdLst>
  <p:sldSz cx="12192000" cy="6858000"/>
  <p:notesSz cx="6858000" cy="9144000"/>
  <p:embeddedFontLst>
    <p:embeddedFont>
      <p:font typeface="Nunito" pitchFamily="2" charset="0"/>
      <p:regular r:id="rId45"/>
      <p:bold r:id="rId46"/>
      <p:italic r:id="rId47"/>
      <p:boldItalic r:id="rId48"/>
    </p:embeddedFont>
    <p:embeddedFont>
      <p:font typeface="Nunito ExtraLight" pitchFamily="2" charset="0"/>
      <p:regular r:id="rId49"/>
      <p:italic r:id="rId50"/>
    </p:embeddedFont>
    <p:embeddedFont>
      <p:font typeface="Nunito Light" pitchFamily="2" charset="0"/>
      <p:regular r:id="rId51"/>
      <p:italic r:id="rId52"/>
    </p:embeddedFont>
    <p:embeddedFont>
      <p:font typeface="Poppins ExtraLight" panose="00000300000000000000" pitchFamily="2" charset="0"/>
      <p:regular r:id="rId53"/>
      <p:italic r:id="rId54"/>
    </p:embeddedFont>
    <p:embeddedFont>
      <p:font typeface="Poppins Light" panose="00000400000000000000" pitchFamily="2" charset="0"/>
      <p:regular r:id="rId55"/>
      <p:italic r:id="rId56"/>
    </p:embeddedFont>
    <p:embeddedFont>
      <p:font typeface="Poppins Thin" panose="00000300000000000000" pitchFamily="2" charset="0"/>
      <p:regular r:id="rId57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693201-BCC7-4B83-B18B-648FEDB29DF3}">
          <p14:sldIdLst>
            <p14:sldId id="347"/>
          </p14:sldIdLst>
        </p14:section>
        <p14:section name="Summary Section" id="{D37060E8-63A2-4419-AB4A-F27FE7630262}">
          <p14:sldIdLst>
            <p14:sldId id="343"/>
          </p14:sldIdLst>
        </p14:section>
        <p14:section name="Goals Phases Planning" id="{C7676B20-6416-48E7-8B75-969779EB6C1A}">
          <p14:sldIdLst>
            <p14:sldId id="348"/>
            <p14:sldId id="319"/>
            <p14:sldId id="322"/>
            <p14:sldId id="330"/>
          </p14:sldIdLst>
        </p14:section>
        <p14:section name="Workload Stakeholders Evaluation " id="{74EF044C-3005-453E-8304-1F4E523F575E}">
          <p14:sldIdLst>
            <p14:sldId id="349"/>
            <p14:sldId id="325"/>
            <p14:sldId id="323"/>
            <p14:sldId id="326"/>
            <p14:sldId id="327"/>
            <p14:sldId id="328"/>
            <p14:sldId id="329"/>
            <p14:sldId id="344"/>
            <p14:sldId id="355"/>
            <p14:sldId id="357"/>
            <p14:sldId id="358"/>
            <p14:sldId id="356"/>
          </p14:sldIdLst>
        </p14:section>
        <p14:section name="Project Management Prince2 &amp; Agile" id="{530D7AE3-1EC8-4E15-A58A-07C93CABF75C}">
          <p14:sldIdLst>
            <p14:sldId id="350"/>
            <p14:sldId id="321"/>
            <p14:sldId id="315"/>
            <p14:sldId id="320"/>
          </p14:sldIdLst>
        </p14:section>
        <p14:section name="(Agile) Project Team" id="{52248301-5FC7-411D-841C-7BCCA2A9DC34}">
          <p14:sldIdLst>
            <p14:sldId id="351"/>
            <p14:sldId id="332"/>
            <p14:sldId id="346"/>
            <p14:sldId id="334"/>
            <p14:sldId id="333"/>
            <p14:sldId id="336"/>
            <p14:sldId id="337"/>
            <p14:sldId id="335"/>
            <p14:sldId id="338"/>
            <p14:sldId id="339"/>
          </p14:sldIdLst>
        </p14:section>
        <p14:section name="Project Coach  Assignments" id="{65DE5078-CC82-4B6E-B50A-6FA30D041955}">
          <p14:sldIdLst>
            <p14:sldId id="353"/>
            <p14:sldId id="341"/>
            <p14:sldId id="354"/>
            <p14:sldId id="342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7FC235-4420-07ED-713B-6F675FE23D6E}" name="Bram Heyns" initials="BH" userId="Bram Heyns" providerId="None"/>
  <p188:author id="{DC5C5A75-68BC-EA8D-B53B-5F248E9A2E45}" name="Christine Smeets" initials="CS" userId="S::u0068504@thomasmore.be::38d7c675-8b60-463a-888f-f2c44a750a1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2C8"/>
    <a:srgbClr val="009CAB"/>
    <a:srgbClr val="F04C25"/>
    <a:srgbClr val="DDEFF3"/>
    <a:srgbClr val="DDDDDD"/>
    <a:srgbClr val="F8F8F8"/>
    <a:srgbClr val="969696"/>
    <a:srgbClr val="B2B2B2"/>
    <a:srgbClr val="F7AE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4CF4EC-4456-4AA5-94CB-543800F29BA6}" v="4" dt="2024-09-16T12:20:26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Smeets" userId="38d7c675-8b60-463a-888f-f2c44a750a19" providerId="ADAL" clId="{35E37640-4062-4C71-BD69-3E9B8774EE5D}"/>
    <pc:docChg chg="modSld">
      <pc:chgData name="Christine Smeets" userId="38d7c675-8b60-463a-888f-f2c44a750a19" providerId="ADAL" clId="{35E37640-4062-4C71-BD69-3E9B8774EE5D}" dt="2024-06-12T08:41:49.004" v="4"/>
      <pc:docMkLst>
        <pc:docMk/>
      </pc:docMkLst>
      <pc:sldChg chg="modSp mod">
        <pc:chgData name="Christine Smeets" userId="38d7c675-8b60-463a-888f-f2c44a750a19" providerId="ADAL" clId="{35E37640-4062-4C71-BD69-3E9B8774EE5D}" dt="2024-02-14T07:30:20.984" v="2" actId="20577"/>
        <pc:sldMkLst>
          <pc:docMk/>
          <pc:sldMk cId="926664733" sldId="322"/>
        </pc:sldMkLst>
        <pc:spChg chg="mod">
          <ac:chgData name="Christine Smeets" userId="38d7c675-8b60-463a-888f-f2c44a750a19" providerId="ADAL" clId="{35E37640-4062-4C71-BD69-3E9B8774EE5D}" dt="2024-02-14T07:30:20.984" v="2" actId="20577"/>
          <ac:spMkLst>
            <pc:docMk/>
            <pc:sldMk cId="926664733" sldId="322"/>
            <ac:spMk id="2" creationId="{A23BAC36-071E-4B4A-9B3E-ADCAE4F6A512}"/>
          </ac:spMkLst>
        </pc:spChg>
      </pc:sldChg>
      <pc:sldChg chg="modSp mod addCm">
        <pc:chgData name="Christine Smeets" userId="38d7c675-8b60-463a-888f-f2c44a750a19" providerId="ADAL" clId="{35E37640-4062-4C71-BD69-3E9B8774EE5D}" dt="2024-06-12T08:41:49.004" v="4"/>
        <pc:sldMkLst>
          <pc:docMk/>
          <pc:sldMk cId="3281002729" sldId="344"/>
        </pc:sldMkLst>
        <pc:spChg chg="mod">
          <ac:chgData name="Christine Smeets" userId="38d7c675-8b60-463a-888f-f2c44a750a19" providerId="ADAL" clId="{35E37640-4062-4C71-BD69-3E9B8774EE5D}" dt="2024-06-12T08:40:20.030" v="3" actId="13926"/>
          <ac:spMkLst>
            <pc:docMk/>
            <pc:sldMk cId="3281002729" sldId="344"/>
            <ac:spMk id="2" creationId="{D7A73A50-3ED5-248E-F3E5-752E4D3A539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Christine Smeets" userId="38d7c675-8b60-463a-888f-f2c44a750a19" providerId="ADAL" clId="{35E37640-4062-4C71-BD69-3E9B8774EE5D}" dt="2024-06-12T08:41:49.004" v="4"/>
              <pc2:cmMkLst xmlns:pc2="http://schemas.microsoft.com/office/powerpoint/2019/9/main/command">
                <pc:docMk/>
                <pc:sldMk cId="3281002729" sldId="344"/>
                <pc2:cmMk id="{B8313EAB-254B-4B1C-AE4E-1D7D7A1249F3}"/>
              </pc2:cmMkLst>
            </pc226:cmChg>
          </p:ext>
        </pc:extLst>
      </pc:sldChg>
    </pc:docChg>
  </pc:docChgLst>
  <pc:docChgLst>
    <pc:chgData name="Eric Pauwels" userId="3a80159d-93b9-43cb-8c4f-9fabd2a5db77" providerId="ADAL" clId="{ADAF6F93-7D1D-413B-AD6D-C550B2F3E953}"/>
    <pc:docChg chg="custSel addSld modSld modSection">
      <pc:chgData name="Eric Pauwels" userId="3a80159d-93b9-43cb-8c4f-9fabd2a5db77" providerId="ADAL" clId="{ADAF6F93-7D1D-413B-AD6D-C550B2F3E953}" dt="2023-09-24T07:58:40.368" v="134" actId="478"/>
      <pc:docMkLst>
        <pc:docMk/>
      </pc:docMkLst>
      <pc:sldChg chg="delSp mod">
        <pc:chgData name="Eric Pauwels" userId="3a80159d-93b9-43cb-8c4f-9fabd2a5db77" providerId="ADAL" clId="{ADAF6F93-7D1D-413B-AD6D-C550B2F3E953}" dt="2023-09-24T07:58:25.090" v="133" actId="478"/>
        <pc:sldMkLst>
          <pc:docMk/>
          <pc:sldMk cId="2886009321" sldId="315"/>
        </pc:sldMkLst>
        <pc:spChg chg="del">
          <ac:chgData name="Eric Pauwels" userId="3a80159d-93b9-43cb-8c4f-9fabd2a5db77" providerId="ADAL" clId="{ADAF6F93-7D1D-413B-AD6D-C550B2F3E953}" dt="2023-09-24T07:58:25.090" v="133" actId="478"/>
          <ac:spMkLst>
            <pc:docMk/>
            <pc:sldMk cId="2886009321" sldId="315"/>
            <ac:spMk id="2" creationId="{0AF328CE-19C3-888D-60D5-4852DFA3910D}"/>
          </ac:spMkLst>
        </pc:spChg>
      </pc:sldChg>
      <pc:sldChg chg="modSp mod">
        <pc:chgData name="Eric Pauwels" userId="3a80159d-93b9-43cb-8c4f-9fabd2a5db77" providerId="ADAL" clId="{ADAF6F93-7D1D-413B-AD6D-C550B2F3E953}" dt="2023-09-24T07:57:34.238" v="132" actId="13926"/>
        <pc:sldMkLst>
          <pc:docMk/>
          <pc:sldMk cId="3603036780" sldId="325"/>
        </pc:sldMkLst>
        <pc:spChg chg="mod">
          <ac:chgData name="Eric Pauwels" userId="3a80159d-93b9-43cb-8c4f-9fabd2a5db77" providerId="ADAL" clId="{ADAF6F93-7D1D-413B-AD6D-C550B2F3E953}" dt="2023-09-24T07:57:34.238" v="132" actId="13926"/>
          <ac:spMkLst>
            <pc:docMk/>
            <pc:sldMk cId="3603036780" sldId="325"/>
            <ac:spMk id="2" creationId="{970050FE-228A-EE3C-25C3-1A3099A27AF5}"/>
          </ac:spMkLst>
        </pc:spChg>
      </pc:sldChg>
      <pc:sldChg chg="modSp mod">
        <pc:chgData name="Eric Pauwels" userId="3a80159d-93b9-43cb-8c4f-9fabd2a5db77" providerId="ADAL" clId="{ADAF6F93-7D1D-413B-AD6D-C550B2F3E953}" dt="2023-09-13T07:50:38.962" v="3" actId="20577"/>
        <pc:sldMkLst>
          <pc:docMk/>
          <pc:sldMk cId="439248274" sldId="327"/>
        </pc:sldMkLst>
        <pc:spChg chg="mod">
          <ac:chgData name="Eric Pauwels" userId="3a80159d-93b9-43cb-8c4f-9fabd2a5db77" providerId="ADAL" clId="{ADAF6F93-7D1D-413B-AD6D-C550B2F3E953}" dt="2023-09-13T07:50:38.962" v="3" actId="20577"/>
          <ac:spMkLst>
            <pc:docMk/>
            <pc:sldMk cId="439248274" sldId="327"/>
            <ac:spMk id="2" creationId="{458144B6-ABA6-EC35-1CB1-A32D79B52235}"/>
          </ac:spMkLst>
        </pc:spChg>
      </pc:sldChg>
      <pc:sldChg chg="modSp mod">
        <pc:chgData name="Eric Pauwels" userId="3a80159d-93b9-43cb-8c4f-9fabd2a5db77" providerId="ADAL" clId="{ADAF6F93-7D1D-413B-AD6D-C550B2F3E953}" dt="2023-09-13T07:50:21.323" v="2" actId="14100"/>
        <pc:sldMkLst>
          <pc:docMk/>
          <pc:sldMk cId="3218996162" sldId="330"/>
        </pc:sldMkLst>
        <pc:picChg chg="mod">
          <ac:chgData name="Eric Pauwels" userId="3a80159d-93b9-43cb-8c4f-9fabd2a5db77" providerId="ADAL" clId="{ADAF6F93-7D1D-413B-AD6D-C550B2F3E953}" dt="2023-09-13T07:50:21.323" v="2" actId="14100"/>
          <ac:picMkLst>
            <pc:docMk/>
            <pc:sldMk cId="3218996162" sldId="330"/>
            <ac:picMk id="6" creationId="{E48E2D31-2B39-F9EE-43FD-1C41F9C02E6D}"/>
          </ac:picMkLst>
        </pc:picChg>
        <pc:picChg chg="mod">
          <ac:chgData name="Eric Pauwels" userId="3a80159d-93b9-43cb-8c4f-9fabd2a5db77" providerId="ADAL" clId="{ADAF6F93-7D1D-413B-AD6D-C550B2F3E953}" dt="2023-09-13T07:50:09.940" v="0" actId="1076"/>
          <ac:picMkLst>
            <pc:docMk/>
            <pc:sldMk cId="3218996162" sldId="330"/>
            <ac:picMk id="8" creationId="{A6462A32-04D7-D50A-71FA-57CB1E2AF1F9}"/>
          </ac:picMkLst>
        </pc:picChg>
      </pc:sldChg>
      <pc:sldChg chg="delSp mod">
        <pc:chgData name="Eric Pauwels" userId="3a80159d-93b9-43cb-8c4f-9fabd2a5db77" providerId="ADAL" clId="{ADAF6F93-7D1D-413B-AD6D-C550B2F3E953}" dt="2023-09-24T07:58:40.368" v="134" actId="478"/>
        <pc:sldMkLst>
          <pc:docMk/>
          <pc:sldMk cId="1314052807" sldId="332"/>
        </pc:sldMkLst>
        <pc:spChg chg="del">
          <ac:chgData name="Eric Pauwels" userId="3a80159d-93b9-43cb-8c4f-9fabd2a5db77" providerId="ADAL" clId="{ADAF6F93-7D1D-413B-AD6D-C550B2F3E953}" dt="2023-09-24T07:58:40.368" v="134" actId="478"/>
          <ac:spMkLst>
            <pc:docMk/>
            <pc:sldMk cId="1314052807" sldId="332"/>
            <ac:spMk id="6" creationId="{4140B063-6606-3482-63AF-EC08FEA8F621}"/>
          </ac:spMkLst>
        </pc:spChg>
      </pc:sldChg>
      <pc:sldChg chg="addSp modSp new mod">
        <pc:chgData name="Eric Pauwels" userId="3a80159d-93b9-43cb-8c4f-9fabd2a5db77" providerId="ADAL" clId="{ADAF6F93-7D1D-413B-AD6D-C550B2F3E953}" dt="2023-09-13T10:16:04.059" v="115" actId="1076"/>
        <pc:sldMkLst>
          <pc:docMk/>
          <pc:sldMk cId="3537203478" sldId="354"/>
        </pc:sldMkLst>
        <pc:spChg chg="mod">
          <ac:chgData name="Eric Pauwels" userId="3a80159d-93b9-43cb-8c4f-9fabd2a5db77" providerId="ADAL" clId="{ADAF6F93-7D1D-413B-AD6D-C550B2F3E953}" dt="2023-09-13T10:11:45.414" v="101" actId="12"/>
          <ac:spMkLst>
            <pc:docMk/>
            <pc:sldMk cId="3537203478" sldId="354"/>
            <ac:spMk id="2" creationId="{B931E811-951B-4F55-1B0F-736458D46C9B}"/>
          </ac:spMkLst>
        </pc:spChg>
        <pc:spChg chg="mod">
          <ac:chgData name="Eric Pauwels" userId="3a80159d-93b9-43cb-8c4f-9fabd2a5db77" providerId="ADAL" clId="{ADAF6F93-7D1D-413B-AD6D-C550B2F3E953}" dt="2023-09-13T10:10:11.332" v="29" actId="20577"/>
          <ac:spMkLst>
            <pc:docMk/>
            <pc:sldMk cId="3537203478" sldId="354"/>
            <ac:spMk id="3" creationId="{93D912A3-6568-AF72-9DF8-72BEFB2E83D8}"/>
          </ac:spMkLst>
        </pc:spChg>
        <pc:spChg chg="mod">
          <ac:chgData name="Eric Pauwels" userId="3a80159d-93b9-43cb-8c4f-9fabd2a5db77" providerId="ADAL" clId="{ADAF6F93-7D1D-413B-AD6D-C550B2F3E953}" dt="2023-09-13T10:10:02.431" v="7" actId="20577"/>
          <ac:spMkLst>
            <pc:docMk/>
            <pc:sldMk cId="3537203478" sldId="354"/>
            <ac:spMk id="4" creationId="{B4406F7C-579E-249A-DFC5-AFDC8458382C}"/>
          </ac:spMkLst>
        </pc:spChg>
        <pc:spChg chg="add mod">
          <ac:chgData name="Eric Pauwels" userId="3a80159d-93b9-43cb-8c4f-9fabd2a5db77" providerId="ADAL" clId="{ADAF6F93-7D1D-413B-AD6D-C550B2F3E953}" dt="2023-09-13T10:16:04.059" v="115" actId="1076"/>
          <ac:spMkLst>
            <pc:docMk/>
            <pc:sldMk cId="3537203478" sldId="354"/>
            <ac:spMk id="7" creationId="{197A96B7-70E8-73CD-DEA4-9E8F75DBAA12}"/>
          </ac:spMkLst>
        </pc:spChg>
        <pc:picChg chg="add mod">
          <ac:chgData name="Eric Pauwels" userId="3a80159d-93b9-43cb-8c4f-9fabd2a5db77" providerId="ADAL" clId="{ADAF6F93-7D1D-413B-AD6D-C550B2F3E953}" dt="2023-09-13T10:15:26.706" v="112" actId="14100"/>
          <ac:picMkLst>
            <pc:docMk/>
            <pc:sldMk cId="3537203478" sldId="354"/>
            <ac:picMk id="6" creationId="{09CEA6CD-449C-8A4D-A189-D6A33529BDDC}"/>
          </ac:picMkLst>
        </pc:picChg>
      </pc:sldChg>
    </pc:docChg>
  </pc:docChgLst>
  <pc:docChgLst>
    <pc:chgData name="Stef Van Wolputte" userId="53954008-e772-4081-b24d-77d1e8f1f00e" providerId="ADAL" clId="{DD4CF4EC-4456-4AA5-94CB-543800F29BA6}"/>
    <pc:docChg chg="undo custSel addSld modSld sldOrd modSection">
      <pc:chgData name="Stef Van Wolputte" userId="53954008-e772-4081-b24d-77d1e8f1f00e" providerId="ADAL" clId="{DD4CF4EC-4456-4AA5-94CB-543800F29BA6}" dt="2024-09-16T12:21:51.687" v="802" actId="20577"/>
      <pc:docMkLst>
        <pc:docMk/>
      </pc:docMkLst>
      <pc:sldChg chg="delSp modSp mod">
        <pc:chgData name="Stef Van Wolputte" userId="53954008-e772-4081-b24d-77d1e8f1f00e" providerId="ADAL" clId="{DD4CF4EC-4456-4AA5-94CB-543800F29BA6}" dt="2024-09-09T08:02:58.476" v="661"/>
        <pc:sldMkLst>
          <pc:docMk/>
          <pc:sldMk cId="3924528125" sldId="323"/>
        </pc:sldMkLst>
        <pc:spChg chg="mod">
          <ac:chgData name="Stef Van Wolputte" userId="53954008-e772-4081-b24d-77d1e8f1f00e" providerId="ADAL" clId="{DD4CF4EC-4456-4AA5-94CB-543800F29BA6}" dt="2024-09-09T08:02:58.476" v="661"/>
          <ac:spMkLst>
            <pc:docMk/>
            <pc:sldMk cId="3924528125" sldId="323"/>
            <ac:spMk id="2" creationId="{9D58CDDC-5F59-ACC5-7257-60D200624FC6}"/>
          </ac:spMkLst>
        </pc:spChg>
        <pc:spChg chg="del">
          <ac:chgData name="Stef Van Wolputte" userId="53954008-e772-4081-b24d-77d1e8f1f00e" providerId="ADAL" clId="{DD4CF4EC-4456-4AA5-94CB-543800F29BA6}" dt="2024-08-27T12:07:06.905" v="61" actId="478"/>
          <ac:spMkLst>
            <pc:docMk/>
            <pc:sldMk cId="3924528125" sldId="323"/>
            <ac:spMk id="5" creationId="{B9FBFCF3-02E5-E26C-8CC9-44D47DA80664}"/>
          </ac:spMkLst>
        </pc:spChg>
      </pc:sldChg>
      <pc:sldChg chg="modSp mod">
        <pc:chgData name="Stef Van Wolputte" userId="53954008-e772-4081-b24d-77d1e8f1f00e" providerId="ADAL" clId="{DD4CF4EC-4456-4AA5-94CB-543800F29BA6}" dt="2024-09-09T07:25:58.065" v="629" actId="108"/>
        <pc:sldMkLst>
          <pc:docMk/>
          <pc:sldMk cId="3603036780" sldId="325"/>
        </pc:sldMkLst>
        <pc:spChg chg="mod">
          <ac:chgData name="Stef Van Wolputte" userId="53954008-e772-4081-b24d-77d1e8f1f00e" providerId="ADAL" clId="{DD4CF4EC-4456-4AA5-94CB-543800F29BA6}" dt="2024-09-09T07:25:58.065" v="629" actId="108"/>
          <ac:spMkLst>
            <pc:docMk/>
            <pc:sldMk cId="3603036780" sldId="325"/>
            <ac:spMk id="2" creationId="{970050FE-228A-EE3C-25C3-1A3099A27AF5}"/>
          </ac:spMkLst>
        </pc:spChg>
      </pc:sldChg>
      <pc:sldChg chg="addSp delSp modSp mod">
        <pc:chgData name="Stef Van Wolputte" userId="53954008-e772-4081-b24d-77d1e8f1f00e" providerId="ADAL" clId="{DD4CF4EC-4456-4AA5-94CB-543800F29BA6}" dt="2024-09-09T07:25:45.464" v="628" actId="1076"/>
        <pc:sldMkLst>
          <pc:docMk/>
          <pc:sldMk cId="3218996162" sldId="330"/>
        </pc:sldMkLst>
        <pc:spChg chg="mod">
          <ac:chgData name="Stef Van Wolputte" userId="53954008-e772-4081-b24d-77d1e8f1f00e" providerId="ADAL" clId="{DD4CF4EC-4456-4AA5-94CB-543800F29BA6}" dt="2024-09-09T07:25:18.468" v="624" actId="27636"/>
          <ac:spMkLst>
            <pc:docMk/>
            <pc:sldMk cId="3218996162" sldId="330"/>
            <ac:spMk id="2" creationId="{D8B6730E-EE13-6B47-8F09-AFFC89824D4A}"/>
          </ac:spMkLst>
        </pc:spChg>
        <pc:picChg chg="add mod">
          <ac:chgData name="Stef Van Wolputte" userId="53954008-e772-4081-b24d-77d1e8f1f00e" providerId="ADAL" clId="{DD4CF4EC-4456-4AA5-94CB-543800F29BA6}" dt="2024-09-09T07:25:13.609" v="622" actId="1076"/>
          <ac:picMkLst>
            <pc:docMk/>
            <pc:sldMk cId="3218996162" sldId="330"/>
            <ac:picMk id="6" creationId="{547BCEA4-3D5E-BCA9-35F2-E6FBE81006F4}"/>
          </ac:picMkLst>
        </pc:picChg>
        <pc:picChg chg="del">
          <ac:chgData name="Stef Van Wolputte" userId="53954008-e772-4081-b24d-77d1e8f1f00e" providerId="ADAL" clId="{DD4CF4EC-4456-4AA5-94CB-543800F29BA6}" dt="2024-08-27T12:04:46.875" v="0" actId="478"/>
          <ac:picMkLst>
            <pc:docMk/>
            <pc:sldMk cId="3218996162" sldId="330"/>
            <ac:picMk id="6" creationId="{E48E2D31-2B39-F9EE-43FD-1C41F9C02E6D}"/>
          </ac:picMkLst>
        </pc:picChg>
        <pc:picChg chg="add mod">
          <ac:chgData name="Stef Van Wolputte" userId="53954008-e772-4081-b24d-77d1e8f1f00e" providerId="ADAL" clId="{DD4CF4EC-4456-4AA5-94CB-543800F29BA6}" dt="2024-09-09T07:25:45.464" v="628" actId="1076"/>
          <ac:picMkLst>
            <pc:docMk/>
            <pc:sldMk cId="3218996162" sldId="330"/>
            <ac:picMk id="8" creationId="{7DE459D4-4F00-A577-D82F-13A81CF34623}"/>
          </ac:picMkLst>
        </pc:picChg>
        <pc:picChg chg="del">
          <ac:chgData name="Stef Van Wolputte" userId="53954008-e772-4081-b24d-77d1e8f1f00e" providerId="ADAL" clId="{DD4CF4EC-4456-4AA5-94CB-543800F29BA6}" dt="2024-08-27T12:04:47.731" v="1" actId="478"/>
          <ac:picMkLst>
            <pc:docMk/>
            <pc:sldMk cId="3218996162" sldId="330"/>
            <ac:picMk id="8" creationId="{A6462A32-04D7-D50A-71FA-57CB1E2AF1F9}"/>
          </ac:picMkLst>
        </pc:picChg>
      </pc:sldChg>
      <pc:sldChg chg="modSp">
        <pc:chgData name="Stef Van Wolputte" userId="53954008-e772-4081-b24d-77d1e8f1f00e" providerId="ADAL" clId="{DD4CF4EC-4456-4AA5-94CB-543800F29BA6}" dt="2024-09-10T10:43:29.337" v="679" actId="20578"/>
        <pc:sldMkLst>
          <pc:docMk/>
          <pc:sldMk cId="3910001192" sldId="335"/>
        </pc:sldMkLst>
        <pc:spChg chg="mod">
          <ac:chgData name="Stef Van Wolputte" userId="53954008-e772-4081-b24d-77d1e8f1f00e" providerId="ADAL" clId="{DD4CF4EC-4456-4AA5-94CB-543800F29BA6}" dt="2024-09-10T10:43:29.337" v="679" actId="20578"/>
          <ac:spMkLst>
            <pc:docMk/>
            <pc:sldMk cId="3910001192" sldId="335"/>
            <ac:spMk id="2" creationId="{F9B5954C-0978-1FBF-044E-23F9D94DCFB2}"/>
          </ac:spMkLst>
        </pc:spChg>
      </pc:sldChg>
      <pc:sldChg chg="delSp modSp mod modCm modNotesTx">
        <pc:chgData name="Stef Van Wolputte" userId="53954008-e772-4081-b24d-77d1e8f1f00e" providerId="ADAL" clId="{DD4CF4EC-4456-4AA5-94CB-543800F29BA6}" dt="2024-09-09T07:30:39.495" v="660" actId="20577"/>
        <pc:sldMkLst>
          <pc:docMk/>
          <pc:sldMk cId="3281002729" sldId="344"/>
        </pc:sldMkLst>
        <pc:spChg chg="mod">
          <ac:chgData name="Stef Van Wolputte" userId="53954008-e772-4081-b24d-77d1e8f1f00e" providerId="ADAL" clId="{DD4CF4EC-4456-4AA5-94CB-543800F29BA6}" dt="2024-09-09T07:30:39.495" v="660" actId="20577"/>
          <ac:spMkLst>
            <pc:docMk/>
            <pc:sldMk cId="3281002729" sldId="344"/>
            <ac:spMk id="2" creationId="{D7A73A50-3ED5-248E-F3E5-752E4D3A539F}"/>
          </ac:spMkLst>
        </pc:spChg>
        <pc:picChg chg="del">
          <ac:chgData name="Stef Van Wolputte" userId="53954008-e772-4081-b24d-77d1e8f1f00e" providerId="ADAL" clId="{DD4CF4EC-4456-4AA5-94CB-543800F29BA6}" dt="2024-08-27T13:30:03.649" v="566" actId="478"/>
          <ac:picMkLst>
            <pc:docMk/>
            <pc:sldMk cId="3281002729" sldId="344"/>
            <ac:picMk id="8" creationId="{4505A591-64B3-5948-9C70-541B2324F13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tef Van Wolputte" userId="53954008-e772-4081-b24d-77d1e8f1f00e" providerId="ADAL" clId="{DD4CF4EC-4456-4AA5-94CB-543800F29BA6}" dt="2024-09-09T07:30:39.495" v="660" actId="20577"/>
              <pc2:cmMkLst xmlns:pc2="http://schemas.microsoft.com/office/powerpoint/2019/9/main/command">
                <pc:docMk/>
                <pc:sldMk cId="3281002729" sldId="344"/>
                <pc2:cmMk id="{B8313EAB-254B-4B1C-AE4E-1D7D7A1249F3}"/>
              </pc2:cmMkLst>
            </pc226:cmChg>
          </p:ext>
        </pc:extLst>
      </pc:sldChg>
      <pc:sldChg chg="delSp modSp mod">
        <pc:chgData name="Stef Van Wolputte" userId="53954008-e772-4081-b24d-77d1e8f1f00e" providerId="ADAL" clId="{DD4CF4EC-4456-4AA5-94CB-543800F29BA6}" dt="2024-08-27T12:31:41.956" v="560" actId="13926"/>
        <pc:sldMkLst>
          <pc:docMk/>
          <pc:sldMk cId="3537203478" sldId="354"/>
        </pc:sldMkLst>
        <pc:spChg chg="mod">
          <ac:chgData name="Stef Van Wolputte" userId="53954008-e772-4081-b24d-77d1e8f1f00e" providerId="ADAL" clId="{DD4CF4EC-4456-4AA5-94CB-543800F29BA6}" dt="2024-08-27T12:31:41.956" v="560" actId="13926"/>
          <ac:spMkLst>
            <pc:docMk/>
            <pc:sldMk cId="3537203478" sldId="354"/>
            <ac:spMk id="2" creationId="{B931E811-951B-4F55-1B0F-736458D46C9B}"/>
          </ac:spMkLst>
        </pc:spChg>
        <pc:spChg chg="del">
          <ac:chgData name="Stef Van Wolputte" userId="53954008-e772-4081-b24d-77d1e8f1f00e" providerId="ADAL" clId="{DD4CF4EC-4456-4AA5-94CB-543800F29BA6}" dt="2024-08-27T12:29:34.035" v="449" actId="478"/>
          <ac:spMkLst>
            <pc:docMk/>
            <pc:sldMk cId="3537203478" sldId="354"/>
            <ac:spMk id="7" creationId="{197A96B7-70E8-73CD-DEA4-9E8F75DBAA12}"/>
          </ac:spMkLst>
        </pc:spChg>
      </pc:sldChg>
      <pc:sldChg chg="addSp delSp modSp add mod modAnim modNotesTx">
        <pc:chgData name="Stef Van Wolputte" userId="53954008-e772-4081-b24d-77d1e8f1f00e" providerId="ADAL" clId="{DD4CF4EC-4456-4AA5-94CB-543800F29BA6}" dt="2024-08-27T12:28:55.660" v="448" actId="13926"/>
        <pc:sldMkLst>
          <pc:docMk/>
          <pc:sldMk cId="1188424429" sldId="355"/>
        </pc:sldMkLst>
        <pc:spChg chg="del mod">
          <ac:chgData name="Stef Van Wolputte" userId="53954008-e772-4081-b24d-77d1e8f1f00e" providerId="ADAL" clId="{DD4CF4EC-4456-4AA5-94CB-543800F29BA6}" dt="2024-08-27T12:21:28.681" v="223" actId="478"/>
          <ac:spMkLst>
            <pc:docMk/>
            <pc:sldMk cId="1188424429" sldId="355"/>
            <ac:spMk id="2" creationId="{D7A73A50-3ED5-248E-F3E5-752E4D3A539F}"/>
          </ac:spMkLst>
        </pc:spChg>
        <pc:spChg chg="mod">
          <ac:chgData name="Stef Van Wolputte" userId="53954008-e772-4081-b24d-77d1e8f1f00e" providerId="ADAL" clId="{DD4CF4EC-4456-4AA5-94CB-543800F29BA6}" dt="2024-08-27T12:28:55.660" v="448" actId="13926"/>
          <ac:spMkLst>
            <pc:docMk/>
            <pc:sldMk cId="1188424429" sldId="355"/>
            <ac:spMk id="3" creationId="{C35EF6E4-A24C-D2CD-5185-C5808AB57143}"/>
          </ac:spMkLst>
        </pc:spChg>
        <pc:picChg chg="add mod">
          <ac:chgData name="Stef Van Wolputte" userId="53954008-e772-4081-b24d-77d1e8f1f00e" providerId="ADAL" clId="{DD4CF4EC-4456-4AA5-94CB-543800F29BA6}" dt="2024-08-27T12:22:00.778" v="226" actId="1076"/>
          <ac:picMkLst>
            <pc:docMk/>
            <pc:sldMk cId="1188424429" sldId="355"/>
            <ac:picMk id="5" creationId="{B516C99B-7326-3C4B-5163-FF2BAE8AEBB9}"/>
          </ac:picMkLst>
        </pc:picChg>
        <pc:picChg chg="del">
          <ac:chgData name="Stef Van Wolputte" userId="53954008-e772-4081-b24d-77d1e8f1f00e" providerId="ADAL" clId="{DD4CF4EC-4456-4AA5-94CB-543800F29BA6}" dt="2024-08-27T12:21:23.736" v="220" actId="478"/>
          <ac:picMkLst>
            <pc:docMk/>
            <pc:sldMk cId="1188424429" sldId="355"/>
            <ac:picMk id="8" creationId="{4505A591-64B3-5948-9C70-541B2324F135}"/>
          </ac:picMkLst>
        </pc:picChg>
      </pc:sldChg>
      <pc:sldChg chg="modSp add mod">
        <pc:chgData name="Stef Van Wolputte" userId="53954008-e772-4081-b24d-77d1e8f1f00e" providerId="ADAL" clId="{DD4CF4EC-4456-4AA5-94CB-543800F29BA6}" dt="2024-08-27T12:28:52.314" v="447" actId="13926"/>
        <pc:sldMkLst>
          <pc:docMk/>
          <pc:sldMk cId="3689385962" sldId="356"/>
        </pc:sldMkLst>
        <pc:spChg chg="mod">
          <ac:chgData name="Stef Van Wolputte" userId="53954008-e772-4081-b24d-77d1e8f1f00e" providerId="ADAL" clId="{DD4CF4EC-4456-4AA5-94CB-543800F29BA6}" dt="2024-08-27T12:28:52.314" v="447" actId="13926"/>
          <ac:spMkLst>
            <pc:docMk/>
            <pc:sldMk cId="3689385962" sldId="356"/>
            <ac:spMk id="2" creationId="{D7A73A50-3ED5-248E-F3E5-752E4D3A539F}"/>
          </ac:spMkLst>
        </pc:spChg>
        <pc:picChg chg="mod">
          <ac:chgData name="Stef Van Wolputte" userId="53954008-e772-4081-b24d-77d1e8f1f00e" providerId="ADAL" clId="{DD4CF4EC-4456-4AA5-94CB-543800F29BA6}" dt="2024-08-27T12:28:48.968" v="446" actId="1076"/>
          <ac:picMkLst>
            <pc:docMk/>
            <pc:sldMk cId="3689385962" sldId="356"/>
            <ac:picMk id="8" creationId="{4505A591-64B3-5948-9C70-541B2324F135}"/>
          </ac:picMkLst>
        </pc:picChg>
      </pc:sldChg>
      <pc:sldChg chg="addSp delSp modSp add mod ord">
        <pc:chgData name="Stef Van Wolputte" userId="53954008-e772-4081-b24d-77d1e8f1f00e" providerId="ADAL" clId="{DD4CF4EC-4456-4AA5-94CB-543800F29BA6}" dt="2024-09-16T12:21:45.329" v="797" actId="1076"/>
        <pc:sldMkLst>
          <pc:docMk/>
          <pc:sldMk cId="1838084689" sldId="357"/>
        </pc:sldMkLst>
        <pc:spChg chg="del mod">
          <ac:chgData name="Stef Van Wolputte" userId="53954008-e772-4081-b24d-77d1e8f1f00e" providerId="ADAL" clId="{DD4CF4EC-4456-4AA5-94CB-543800F29BA6}" dt="2024-09-16T12:19:57.249" v="706" actId="478"/>
          <ac:spMkLst>
            <pc:docMk/>
            <pc:sldMk cId="1838084689" sldId="357"/>
            <ac:spMk id="2" creationId="{D7A73A50-3ED5-248E-F3E5-752E4D3A539F}"/>
          </ac:spMkLst>
        </pc:spChg>
        <pc:spChg chg="mod">
          <ac:chgData name="Stef Van Wolputte" userId="53954008-e772-4081-b24d-77d1e8f1f00e" providerId="ADAL" clId="{DD4CF4EC-4456-4AA5-94CB-543800F29BA6}" dt="2024-09-16T12:21:16.234" v="785" actId="20577"/>
          <ac:spMkLst>
            <pc:docMk/>
            <pc:sldMk cId="1838084689" sldId="357"/>
            <ac:spMk id="3" creationId="{C35EF6E4-A24C-D2CD-5185-C5808AB57143}"/>
          </ac:spMkLst>
        </pc:spChg>
        <pc:spChg chg="add del mod">
          <ac:chgData name="Stef Van Wolputte" userId="53954008-e772-4081-b24d-77d1e8f1f00e" providerId="ADAL" clId="{DD4CF4EC-4456-4AA5-94CB-543800F29BA6}" dt="2024-09-16T12:19:59.324" v="707" actId="478"/>
          <ac:spMkLst>
            <pc:docMk/>
            <pc:sldMk cId="1838084689" sldId="357"/>
            <ac:spMk id="6" creationId="{7543DA89-6FB9-A8EE-494F-907C77B1EE06}"/>
          </ac:spMkLst>
        </pc:spChg>
        <pc:picChg chg="add mod modCrop">
          <ac:chgData name="Stef Van Wolputte" userId="53954008-e772-4081-b24d-77d1e8f1f00e" providerId="ADAL" clId="{DD4CF4EC-4456-4AA5-94CB-543800F29BA6}" dt="2024-09-16T12:21:38.571" v="793" actId="1076"/>
          <ac:picMkLst>
            <pc:docMk/>
            <pc:sldMk cId="1838084689" sldId="357"/>
            <ac:picMk id="8" creationId="{8B114B31-1783-F073-FB47-8944689A793D}"/>
          </ac:picMkLst>
        </pc:picChg>
        <pc:picChg chg="add mod">
          <ac:chgData name="Stef Van Wolputte" userId="53954008-e772-4081-b24d-77d1e8f1f00e" providerId="ADAL" clId="{DD4CF4EC-4456-4AA5-94CB-543800F29BA6}" dt="2024-09-16T12:21:36.748" v="792" actId="1076"/>
          <ac:picMkLst>
            <pc:docMk/>
            <pc:sldMk cId="1838084689" sldId="357"/>
            <ac:picMk id="10" creationId="{E5B54B7E-9718-FFAA-8E3E-7657589E549D}"/>
          </ac:picMkLst>
        </pc:picChg>
        <pc:picChg chg="add mod">
          <ac:chgData name="Stef Van Wolputte" userId="53954008-e772-4081-b24d-77d1e8f1f00e" providerId="ADAL" clId="{DD4CF4EC-4456-4AA5-94CB-543800F29BA6}" dt="2024-09-16T12:20:58.881" v="754" actId="1076"/>
          <ac:picMkLst>
            <pc:docMk/>
            <pc:sldMk cId="1838084689" sldId="357"/>
            <ac:picMk id="12" creationId="{F0E92E6F-C52E-8C3E-687C-DE38C6D9F654}"/>
          </ac:picMkLst>
        </pc:picChg>
        <pc:picChg chg="add mod">
          <ac:chgData name="Stef Van Wolputte" userId="53954008-e772-4081-b24d-77d1e8f1f00e" providerId="ADAL" clId="{DD4CF4EC-4456-4AA5-94CB-543800F29BA6}" dt="2024-09-16T12:21:32.883" v="790" actId="1076"/>
          <ac:picMkLst>
            <pc:docMk/>
            <pc:sldMk cId="1838084689" sldId="357"/>
            <ac:picMk id="14" creationId="{004E3985-CA1B-6AEE-E66A-2534B8640681}"/>
          </ac:picMkLst>
        </pc:picChg>
        <pc:picChg chg="add mod">
          <ac:chgData name="Stef Van Wolputte" userId="53954008-e772-4081-b24d-77d1e8f1f00e" providerId="ADAL" clId="{DD4CF4EC-4456-4AA5-94CB-543800F29BA6}" dt="2024-09-16T12:21:45.329" v="797" actId="1076"/>
          <ac:picMkLst>
            <pc:docMk/>
            <pc:sldMk cId="1838084689" sldId="357"/>
            <ac:picMk id="16" creationId="{A2E7BB73-5408-8F1E-88A7-0A2D262284FC}"/>
          </ac:picMkLst>
        </pc:picChg>
        <pc:picChg chg="add mod">
          <ac:chgData name="Stef Van Wolputte" userId="53954008-e772-4081-b24d-77d1e8f1f00e" providerId="ADAL" clId="{DD4CF4EC-4456-4AA5-94CB-543800F29BA6}" dt="2024-09-16T12:21:40.146" v="794" actId="1076"/>
          <ac:picMkLst>
            <pc:docMk/>
            <pc:sldMk cId="1838084689" sldId="357"/>
            <ac:picMk id="18" creationId="{AF9CE9B4-4799-6161-F67D-23600AB39F62}"/>
          </ac:picMkLst>
        </pc:picChg>
        <pc:picChg chg="add mod">
          <ac:chgData name="Stef Van Wolputte" userId="53954008-e772-4081-b24d-77d1e8f1f00e" providerId="ADAL" clId="{DD4CF4EC-4456-4AA5-94CB-543800F29BA6}" dt="2024-09-16T12:21:43.597" v="796" actId="1076"/>
          <ac:picMkLst>
            <pc:docMk/>
            <pc:sldMk cId="1838084689" sldId="357"/>
            <ac:picMk id="20" creationId="{CB9BB507-DD50-A2E3-F1E7-639AAA329492}"/>
          </ac:picMkLst>
        </pc:picChg>
      </pc:sldChg>
      <pc:sldChg chg="modSp add mod">
        <pc:chgData name="Stef Van Wolputte" userId="53954008-e772-4081-b24d-77d1e8f1f00e" providerId="ADAL" clId="{DD4CF4EC-4456-4AA5-94CB-543800F29BA6}" dt="2024-09-16T12:21:51.687" v="802" actId="20577"/>
        <pc:sldMkLst>
          <pc:docMk/>
          <pc:sldMk cId="2157581866" sldId="358"/>
        </pc:sldMkLst>
        <pc:spChg chg="mod">
          <ac:chgData name="Stef Van Wolputte" userId="53954008-e772-4081-b24d-77d1e8f1f00e" providerId="ADAL" clId="{DD4CF4EC-4456-4AA5-94CB-543800F29BA6}" dt="2024-09-16T12:21:51.687" v="802" actId="20577"/>
          <ac:spMkLst>
            <pc:docMk/>
            <pc:sldMk cId="2157581866" sldId="358"/>
            <ac:spMk id="3" creationId="{C35EF6E4-A24C-D2CD-5185-C5808AB57143}"/>
          </ac:spMkLst>
        </pc:spChg>
      </pc:sldChg>
    </pc:docChg>
  </pc:docChgLst>
  <pc:docChgLst>
    <pc:chgData name="Bram Heyns" userId="7a623cc0-5b6c-43c7-88a0-ff55db19c79e" providerId="ADAL" clId="{BE8FEC80-BF64-493D-A137-D0F1BEF435A4}"/>
    <pc:docChg chg="undo custSel modSld">
      <pc:chgData name="Bram Heyns" userId="7a623cc0-5b6c-43c7-88a0-ff55db19c79e" providerId="ADAL" clId="{BE8FEC80-BF64-493D-A137-D0F1BEF435A4}" dt="2024-09-09T18:48:26.605" v="767" actId="20577"/>
      <pc:docMkLst>
        <pc:docMk/>
      </pc:docMkLst>
      <pc:sldChg chg="modSp mod">
        <pc:chgData name="Bram Heyns" userId="7a623cc0-5b6c-43c7-88a0-ff55db19c79e" providerId="ADAL" clId="{BE8FEC80-BF64-493D-A137-D0F1BEF435A4}" dt="2024-09-09T15:20:26.272" v="4" actId="20577"/>
        <pc:sldMkLst>
          <pc:docMk/>
          <pc:sldMk cId="3924528125" sldId="323"/>
        </pc:sldMkLst>
        <pc:spChg chg="mod">
          <ac:chgData name="Bram Heyns" userId="7a623cc0-5b6c-43c7-88a0-ff55db19c79e" providerId="ADAL" clId="{BE8FEC80-BF64-493D-A137-D0F1BEF435A4}" dt="2024-09-09T15:20:26.272" v="4" actId="20577"/>
          <ac:spMkLst>
            <pc:docMk/>
            <pc:sldMk cId="3924528125" sldId="323"/>
            <ac:spMk id="2" creationId="{9D58CDDC-5F59-ACC5-7257-60D200624FC6}"/>
          </ac:spMkLst>
        </pc:spChg>
      </pc:sldChg>
      <pc:sldChg chg="modSp mod">
        <pc:chgData name="Bram Heyns" userId="7a623cc0-5b6c-43c7-88a0-ff55db19c79e" providerId="ADAL" clId="{BE8FEC80-BF64-493D-A137-D0F1BEF435A4}" dt="2024-09-09T15:21:20.208" v="6" actId="20577"/>
        <pc:sldMkLst>
          <pc:docMk/>
          <pc:sldMk cId="439248274" sldId="327"/>
        </pc:sldMkLst>
        <pc:spChg chg="mod">
          <ac:chgData name="Bram Heyns" userId="7a623cc0-5b6c-43c7-88a0-ff55db19c79e" providerId="ADAL" clId="{BE8FEC80-BF64-493D-A137-D0F1BEF435A4}" dt="2024-09-09T15:21:20.208" v="6" actId="20577"/>
          <ac:spMkLst>
            <pc:docMk/>
            <pc:sldMk cId="439248274" sldId="327"/>
            <ac:spMk id="2" creationId="{458144B6-ABA6-EC35-1CB1-A32D79B52235}"/>
          </ac:spMkLst>
        </pc:spChg>
      </pc:sldChg>
      <pc:sldChg chg="modSp mod">
        <pc:chgData name="Bram Heyns" userId="7a623cc0-5b6c-43c7-88a0-ff55db19c79e" providerId="ADAL" clId="{BE8FEC80-BF64-493D-A137-D0F1BEF435A4}" dt="2024-09-09T15:37:48.816" v="182" actId="13926"/>
        <pc:sldMkLst>
          <pc:docMk/>
          <pc:sldMk cId="122021309" sldId="337"/>
        </pc:sldMkLst>
        <pc:spChg chg="mod">
          <ac:chgData name="Bram Heyns" userId="7a623cc0-5b6c-43c7-88a0-ff55db19c79e" providerId="ADAL" clId="{BE8FEC80-BF64-493D-A137-D0F1BEF435A4}" dt="2024-09-09T15:37:48.816" v="182" actId="13926"/>
          <ac:spMkLst>
            <pc:docMk/>
            <pc:sldMk cId="122021309" sldId="337"/>
            <ac:spMk id="2" creationId="{F9B5954C-0978-1FBF-044E-23F9D94DCFB2}"/>
          </ac:spMkLst>
        </pc:spChg>
      </pc:sldChg>
      <pc:sldChg chg="modSp mod">
        <pc:chgData name="Bram Heyns" userId="7a623cc0-5b6c-43c7-88a0-ff55db19c79e" providerId="ADAL" clId="{BE8FEC80-BF64-493D-A137-D0F1BEF435A4}" dt="2024-09-09T15:40:32.165" v="186" actId="20577"/>
        <pc:sldMkLst>
          <pc:docMk/>
          <pc:sldMk cId="937602157" sldId="342"/>
        </pc:sldMkLst>
        <pc:spChg chg="mod">
          <ac:chgData name="Bram Heyns" userId="7a623cc0-5b6c-43c7-88a0-ff55db19c79e" providerId="ADAL" clId="{BE8FEC80-BF64-493D-A137-D0F1BEF435A4}" dt="2024-09-09T15:40:32.165" v="186" actId="20577"/>
          <ac:spMkLst>
            <pc:docMk/>
            <pc:sldMk cId="937602157" sldId="342"/>
            <ac:spMk id="2" creationId="{DE1D0403-8772-4BBE-F3AD-69A3DBA051DA}"/>
          </ac:spMkLst>
        </pc:spChg>
      </pc:sldChg>
      <pc:sldChg chg="modSp mod modCm">
        <pc:chgData name="Bram Heyns" userId="7a623cc0-5b6c-43c7-88a0-ff55db19c79e" providerId="ADAL" clId="{BE8FEC80-BF64-493D-A137-D0F1BEF435A4}" dt="2024-09-09T15:29:15.867" v="134" actId="13926"/>
        <pc:sldMkLst>
          <pc:docMk/>
          <pc:sldMk cId="3281002729" sldId="344"/>
        </pc:sldMkLst>
        <pc:spChg chg="mod">
          <ac:chgData name="Bram Heyns" userId="7a623cc0-5b6c-43c7-88a0-ff55db19c79e" providerId="ADAL" clId="{BE8FEC80-BF64-493D-A137-D0F1BEF435A4}" dt="2024-09-09T15:29:15.867" v="134" actId="13926"/>
          <ac:spMkLst>
            <pc:docMk/>
            <pc:sldMk cId="3281002729" sldId="344"/>
            <ac:spMk id="2" creationId="{D7A73A50-3ED5-248E-F3E5-752E4D3A539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Bram Heyns" userId="7a623cc0-5b6c-43c7-88a0-ff55db19c79e" providerId="ADAL" clId="{BE8FEC80-BF64-493D-A137-D0F1BEF435A4}" dt="2024-09-09T15:28:58.527" v="133" actId="20577"/>
              <pc2:cmMkLst xmlns:pc2="http://schemas.microsoft.com/office/powerpoint/2019/9/main/command">
                <pc:docMk/>
                <pc:sldMk cId="3281002729" sldId="344"/>
                <pc2:cmMk id="{B8313EAB-254B-4B1C-AE4E-1D7D7A1249F3}"/>
              </pc2:cmMkLst>
            </pc226:cmChg>
          </p:ext>
        </pc:extLst>
      </pc:sldChg>
      <pc:sldChg chg="modSp mod">
        <pc:chgData name="Bram Heyns" userId="7a623cc0-5b6c-43c7-88a0-ff55db19c79e" providerId="ADAL" clId="{BE8FEC80-BF64-493D-A137-D0F1BEF435A4}" dt="2024-09-09T15:54:28.103" v="526" actId="14100"/>
        <pc:sldMkLst>
          <pc:docMk/>
          <pc:sldMk cId="3611301442" sldId="353"/>
        </pc:sldMkLst>
        <pc:picChg chg="mod ord">
          <ac:chgData name="Bram Heyns" userId="7a623cc0-5b6c-43c7-88a0-ff55db19c79e" providerId="ADAL" clId="{BE8FEC80-BF64-493D-A137-D0F1BEF435A4}" dt="2024-09-09T15:54:28.103" v="526" actId="14100"/>
          <ac:picMkLst>
            <pc:docMk/>
            <pc:sldMk cId="3611301442" sldId="353"/>
            <ac:picMk id="3" creationId="{18C44F15-CA28-8F18-D8A7-0B092DA947C7}"/>
          </ac:picMkLst>
        </pc:picChg>
      </pc:sldChg>
      <pc:sldChg chg="modSp mod">
        <pc:chgData name="Bram Heyns" userId="7a623cc0-5b6c-43c7-88a0-ff55db19c79e" providerId="ADAL" clId="{BE8FEC80-BF64-493D-A137-D0F1BEF435A4}" dt="2024-09-09T18:48:26.605" v="767" actId="20577"/>
        <pc:sldMkLst>
          <pc:docMk/>
          <pc:sldMk cId="3537203478" sldId="354"/>
        </pc:sldMkLst>
        <pc:spChg chg="mod">
          <ac:chgData name="Bram Heyns" userId="7a623cc0-5b6c-43c7-88a0-ff55db19c79e" providerId="ADAL" clId="{BE8FEC80-BF64-493D-A137-D0F1BEF435A4}" dt="2024-09-09T18:48:26.605" v="767" actId="20577"/>
          <ac:spMkLst>
            <pc:docMk/>
            <pc:sldMk cId="3537203478" sldId="354"/>
            <ac:spMk id="2" creationId="{B931E811-951B-4F55-1B0F-736458D46C9B}"/>
          </ac:spMkLst>
        </pc:spChg>
        <pc:spChg chg="mod">
          <ac:chgData name="Bram Heyns" userId="7a623cc0-5b6c-43c7-88a0-ff55db19c79e" providerId="ADAL" clId="{BE8FEC80-BF64-493D-A137-D0F1BEF435A4}" dt="2024-09-09T15:47:07.292" v="387" actId="20577"/>
          <ac:spMkLst>
            <pc:docMk/>
            <pc:sldMk cId="3537203478" sldId="354"/>
            <ac:spMk id="3" creationId="{93D912A3-6568-AF72-9DF8-72BEFB2E83D8}"/>
          </ac:spMkLst>
        </pc:spChg>
      </pc:sldChg>
      <pc:sldChg chg="modSp mod">
        <pc:chgData name="Bram Heyns" userId="7a623cc0-5b6c-43c7-88a0-ff55db19c79e" providerId="ADAL" clId="{BE8FEC80-BF64-493D-A137-D0F1BEF435A4}" dt="2024-09-09T15:32:42.112" v="156" actId="13926"/>
        <pc:sldMkLst>
          <pc:docMk/>
          <pc:sldMk cId="1188424429" sldId="355"/>
        </pc:sldMkLst>
        <pc:spChg chg="mod">
          <ac:chgData name="Bram Heyns" userId="7a623cc0-5b6c-43c7-88a0-ff55db19c79e" providerId="ADAL" clId="{BE8FEC80-BF64-493D-A137-D0F1BEF435A4}" dt="2024-09-09T15:32:42.112" v="156" actId="13926"/>
          <ac:spMkLst>
            <pc:docMk/>
            <pc:sldMk cId="1188424429" sldId="355"/>
            <ac:spMk id="3" creationId="{C35EF6E4-A24C-D2CD-5185-C5808AB57143}"/>
          </ac:spMkLst>
        </pc:spChg>
      </pc:sldChg>
      <pc:sldChg chg="modSp mod">
        <pc:chgData name="Bram Heyns" userId="7a623cc0-5b6c-43c7-88a0-ff55db19c79e" providerId="ADAL" clId="{BE8FEC80-BF64-493D-A137-D0F1BEF435A4}" dt="2024-09-09T15:34:58.636" v="180" actId="13926"/>
        <pc:sldMkLst>
          <pc:docMk/>
          <pc:sldMk cId="3689385962" sldId="356"/>
        </pc:sldMkLst>
        <pc:spChg chg="mod">
          <ac:chgData name="Bram Heyns" userId="7a623cc0-5b6c-43c7-88a0-ff55db19c79e" providerId="ADAL" clId="{BE8FEC80-BF64-493D-A137-D0F1BEF435A4}" dt="2024-09-09T15:34:58.636" v="180" actId="13926"/>
          <ac:spMkLst>
            <pc:docMk/>
            <pc:sldMk cId="3689385962" sldId="356"/>
            <ac:spMk id="2" creationId="{D7A73A50-3ED5-248E-F3E5-752E4D3A539F}"/>
          </ac:spMkLst>
        </pc:spChg>
        <pc:spChg chg="mod">
          <ac:chgData name="Bram Heyns" userId="7a623cc0-5b6c-43c7-88a0-ff55db19c79e" providerId="ADAL" clId="{BE8FEC80-BF64-493D-A137-D0F1BEF435A4}" dt="2024-09-09T15:34:19.206" v="176" actId="20577"/>
          <ac:spMkLst>
            <pc:docMk/>
            <pc:sldMk cId="3689385962" sldId="356"/>
            <ac:spMk id="3" creationId="{C35EF6E4-A24C-D2CD-5185-C5808AB57143}"/>
          </ac:spMkLst>
        </pc:spChg>
      </pc:sldChg>
      <pc:sldChg chg="modSp mod">
        <pc:chgData name="Bram Heyns" userId="7a623cc0-5b6c-43c7-88a0-ff55db19c79e" providerId="ADAL" clId="{BE8FEC80-BF64-493D-A137-D0F1BEF435A4}" dt="2024-09-09T15:34:01.754" v="166" actId="13926"/>
        <pc:sldMkLst>
          <pc:docMk/>
          <pc:sldMk cId="1838084689" sldId="357"/>
        </pc:sldMkLst>
        <pc:spChg chg="mod">
          <ac:chgData name="Bram Heyns" userId="7a623cc0-5b6c-43c7-88a0-ff55db19c79e" providerId="ADAL" clId="{BE8FEC80-BF64-493D-A137-D0F1BEF435A4}" dt="2024-09-09T15:33:50.551" v="165" actId="20577"/>
          <ac:spMkLst>
            <pc:docMk/>
            <pc:sldMk cId="1838084689" sldId="357"/>
            <ac:spMk id="2" creationId="{D7A73A50-3ED5-248E-F3E5-752E4D3A539F}"/>
          </ac:spMkLst>
        </pc:spChg>
        <pc:spChg chg="mod">
          <ac:chgData name="Bram Heyns" userId="7a623cc0-5b6c-43c7-88a0-ff55db19c79e" providerId="ADAL" clId="{BE8FEC80-BF64-493D-A137-D0F1BEF435A4}" dt="2024-09-09T15:34:01.754" v="166" actId="13926"/>
          <ac:spMkLst>
            <pc:docMk/>
            <pc:sldMk cId="1838084689" sldId="357"/>
            <ac:spMk id="3" creationId="{C35EF6E4-A24C-D2CD-5185-C5808AB57143}"/>
          </ac:spMkLst>
        </pc:spChg>
      </pc:sldChg>
    </pc:docChg>
  </pc:docChgLst>
  <pc:docChgLst>
    <pc:chgData name="Eric Pauwels" userId="3a80159d-93b9-43cb-8c4f-9fabd2a5db77" providerId="ADAL" clId="{A4E4A6A9-88A7-4758-BBA0-E900E1CE68D3}"/>
    <pc:docChg chg="custSel addSld delSld modSld sldOrd modSection">
      <pc:chgData name="Eric Pauwels" userId="3a80159d-93b9-43cb-8c4f-9fabd2a5db77" providerId="ADAL" clId="{A4E4A6A9-88A7-4758-BBA0-E900E1CE68D3}" dt="2023-09-13T07:23:21.699" v="204" actId="47"/>
      <pc:docMkLst>
        <pc:docMk/>
      </pc:docMkLst>
      <pc:sldChg chg="del">
        <pc:chgData name="Eric Pauwels" userId="3a80159d-93b9-43cb-8c4f-9fabd2a5db77" providerId="ADAL" clId="{A4E4A6A9-88A7-4758-BBA0-E900E1CE68D3}" dt="2023-09-13T07:15:44.882" v="170" actId="47"/>
        <pc:sldMkLst>
          <pc:docMk/>
          <pc:sldMk cId="3932052736" sldId="281"/>
        </pc:sldMkLst>
      </pc:sldChg>
      <pc:sldChg chg="del">
        <pc:chgData name="Eric Pauwels" userId="3a80159d-93b9-43cb-8c4f-9fabd2a5db77" providerId="ADAL" clId="{A4E4A6A9-88A7-4758-BBA0-E900E1CE68D3}" dt="2023-09-13T07:23:21.699" v="204" actId="47"/>
        <pc:sldMkLst>
          <pc:docMk/>
          <pc:sldMk cId="657410559" sldId="314"/>
        </pc:sldMkLst>
      </pc:sldChg>
      <pc:sldChg chg="del">
        <pc:chgData name="Eric Pauwels" userId="3a80159d-93b9-43cb-8c4f-9fabd2a5db77" providerId="ADAL" clId="{A4E4A6A9-88A7-4758-BBA0-E900E1CE68D3}" dt="2023-09-13T07:17:12.153" v="174" actId="47"/>
        <pc:sldMkLst>
          <pc:docMk/>
          <pc:sldMk cId="2508255087" sldId="317"/>
        </pc:sldMkLst>
      </pc:sldChg>
      <pc:sldChg chg="del">
        <pc:chgData name="Eric Pauwels" userId="3a80159d-93b9-43cb-8c4f-9fabd2a5db77" providerId="ADAL" clId="{A4E4A6A9-88A7-4758-BBA0-E900E1CE68D3}" dt="2023-09-13T07:19:23.149" v="185" actId="47"/>
        <pc:sldMkLst>
          <pc:docMk/>
          <pc:sldMk cId="930503837" sldId="318"/>
        </pc:sldMkLst>
      </pc:sldChg>
      <pc:sldChg chg="modSp mod">
        <pc:chgData name="Eric Pauwels" userId="3a80159d-93b9-43cb-8c4f-9fabd2a5db77" providerId="ADAL" clId="{A4E4A6A9-88A7-4758-BBA0-E900E1CE68D3}" dt="2023-09-13T06:40:24.300" v="144" actId="20577"/>
        <pc:sldMkLst>
          <pc:docMk/>
          <pc:sldMk cId="926664733" sldId="322"/>
        </pc:sldMkLst>
        <pc:spChg chg="mod">
          <ac:chgData name="Eric Pauwels" userId="3a80159d-93b9-43cb-8c4f-9fabd2a5db77" providerId="ADAL" clId="{A4E4A6A9-88A7-4758-BBA0-E900E1CE68D3}" dt="2023-09-13T06:40:24.300" v="144" actId="20577"/>
          <ac:spMkLst>
            <pc:docMk/>
            <pc:sldMk cId="926664733" sldId="322"/>
            <ac:spMk id="2" creationId="{A23BAC36-071E-4B4A-9B3E-ADCAE4F6A512}"/>
          </ac:spMkLst>
        </pc:spChg>
      </pc:sldChg>
      <pc:sldChg chg="addSp delSp modSp mod">
        <pc:chgData name="Eric Pauwels" userId="3a80159d-93b9-43cb-8c4f-9fabd2a5db77" providerId="ADAL" clId="{A4E4A6A9-88A7-4758-BBA0-E900E1CE68D3}" dt="2023-09-13T06:39:42.074" v="142" actId="1076"/>
        <pc:sldMkLst>
          <pc:docMk/>
          <pc:sldMk cId="3924528125" sldId="323"/>
        </pc:sldMkLst>
        <pc:spChg chg="add mod">
          <ac:chgData name="Eric Pauwels" userId="3a80159d-93b9-43cb-8c4f-9fabd2a5db77" providerId="ADAL" clId="{A4E4A6A9-88A7-4758-BBA0-E900E1CE68D3}" dt="2023-09-13T06:39:42.074" v="142" actId="1076"/>
          <ac:spMkLst>
            <pc:docMk/>
            <pc:sldMk cId="3924528125" sldId="323"/>
            <ac:spMk id="5" creationId="{B9FBFCF3-02E5-E26C-8CC9-44D47DA80664}"/>
          </ac:spMkLst>
        </pc:spChg>
        <pc:picChg chg="del">
          <ac:chgData name="Eric Pauwels" userId="3a80159d-93b9-43cb-8c4f-9fabd2a5db77" providerId="ADAL" clId="{A4E4A6A9-88A7-4758-BBA0-E900E1CE68D3}" dt="2023-09-13T06:36:37.335" v="0" actId="478"/>
          <ac:picMkLst>
            <pc:docMk/>
            <pc:sldMk cId="3924528125" sldId="323"/>
            <ac:picMk id="6" creationId="{541E86AC-F443-0754-A843-2C6A02E35475}"/>
          </ac:picMkLst>
        </pc:picChg>
      </pc:sldChg>
      <pc:sldChg chg="addSp delSp modSp del mod">
        <pc:chgData name="Eric Pauwels" userId="3a80159d-93b9-43cb-8c4f-9fabd2a5db77" providerId="ADAL" clId="{A4E4A6A9-88A7-4758-BBA0-E900E1CE68D3}" dt="2023-09-13T07:18:11.527" v="179" actId="47"/>
        <pc:sldMkLst>
          <pc:docMk/>
          <pc:sldMk cId="1253812977" sldId="324"/>
        </pc:sldMkLst>
        <pc:spChg chg="del">
          <ac:chgData name="Eric Pauwels" userId="3a80159d-93b9-43cb-8c4f-9fabd2a5db77" providerId="ADAL" clId="{A4E4A6A9-88A7-4758-BBA0-E900E1CE68D3}" dt="2023-09-13T07:18:03.006" v="178" actId="478"/>
          <ac:spMkLst>
            <pc:docMk/>
            <pc:sldMk cId="1253812977" sldId="324"/>
            <ac:spMk id="2" creationId="{C5F2F180-0BC1-A6D6-34A7-3A86812D4045}"/>
          </ac:spMkLst>
        </pc:spChg>
        <pc:spChg chg="add mod">
          <ac:chgData name="Eric Pauwels" userId="3a80159d-93b9-43cb-8c4f-9fabd2a5db77" providerId="ADAL" clId="{A4E4A6A9-88A7-4758-BBA0-E900E1CE68D3}" dt="2023-09-13T07:18:03.006" v="178" actId="478"/>
          <ac:spMkLst>
            <pc:docMk/>
            <pc:sldMk cId="1253812977" sldId="324"/>
            <ac:spMk id="4" creationId="{335B2EDE-9C30-B92D-8EBF-1BF970660740}"/>
          </ac:spMkLst>
        </pc:spChg>
      </pc:sldChg>
      <pc:sldChg chg="modSp mod">
        <pc:chgData name="Eric Pauwels" userId="3a80159d-93b9-43cb-8c4f-9fabd2a5db77" providerId="ADAL" clId="{A4E4A6A9-88A7-4758-BBA0-E900E1CE68D3}" dt="2023-09-13T06:51:15.891" v="165" actId="14100"/>
        <pc:sldMkLst>
          <pc:docMk/>
          <pc:sldMk cId="439248274" sldId="327"/>
        </pc:sldMkLst>
        <pc:spChg chg="mod">
          <ac:chgData name="Eric Pauwels" userId="3a80159d-93b9-43cb-8c4f-9fabd2a5db77" providerId="ADAL" clId="{A4E4A6A9-88A7-4758-BBA0-E900E1CE68D3}" dt="2023-09-13T06:50:44.459" v="163" actId="20577"/>
          <ac:spMkLst>
            <pc:docMk/>
            <pc:sldMk cId="439248274" sldId="327"/>
            <ac:spMk id="2" creationId="{458144B6-ABA6-EC35-1CB1-A32D79B52235}"/>
          </ac:spMkLst>
        </pc:spChg>
        <pc:spChg chg="mod">
          <ac:chgData name="Eric Pauwels" userId="3a80159d-93b9-43cb-8c4f-9fabd2a5db77" providerId="ADAL" clId="{A4E4A6A9-88A7-4758-BBA0-E900E1CE68D3}" dt="2023-09-13T06:51:15.891" v="165" actId="14100"/>
          <ac:spMkLst>
            <pc:docMk/>
            <pc:sldMk cId="439248274" sldId="327"/>
            <ac:spMk id="7" creationId="{AA8DF5F0-5B7A-FD4C-408C-CFDB785FEB50}"/>
          </ac:spMkLst>
        </pc:spChg>
      </pc:sldChg>
      <pc:sldChg chg="addSp delSp modSp mod">
        <pc:chgData name="Eric Pauwels" userId="3a80159d-93b9-43cb-8c4f-9fabd2a5db77" providerId="ADAL" clId="{A4E4A6A9-88A7-4758-BBA0-E900E1CE68D3}" dt="2023-09-13T06:46:08.487" v="152" actId="1076"/>
        <pc:sldMkLst>
          <pc:docMk/>
          <pc:sldMk cId="3218996162" sldId="330"/>
        </pc:sldMkLst>
        <pc:picChg chg="add mod">
          <ac:chgData name="Eric Pauwels" userId="3a80159d-93b9-43cb-8c4f-9fabd2a5db77" providerId="ADAL" clId="{A4E4A6A9-88A7-4758-BBA0-E900E1CE68D3}" dt="2023-09-13T06:45:08.597" v="147" actId="1076"/>
          <ac:picMkLst>
            <pc:docMk/>
            <pc:sldMk cId="3218996162" sldId="330"/>
            <ac:picMk id="6" creationId="{E48E2D31-2B39-F9EE-43FD-1C41F9C02E6D}"/>
          </ac:picMkLst>
        </pc:picChg>
        <pc:picChg chg="add mod">
          <ac:chgData name="Eric Pauwels" userId="3a80159d-93b9-43cb-8c4f-9fabd2a5db77" providerId="ADAL" clId="{A4E4A6A9-88A7-4758-BBA0-E900E1CE68D3}" dt="2023-09-13T06:46:08.487" v="152" actId="1076"/>
          <ac:picMkLst>
            <pc:docMk/>
            <pc:sldMk cId="3218996162" sldId="330"/>
            <ac:picMk id="8" creationId="{A6462A32-04D7-D50A-71FA-57CB1E2AF1F9}"/>
          </ac:picMkLst>
        </pc:picChg>
        <pc:picChg chg="del">
          <ac:chgData name="Eric Pauwels" userId="3a80159d-93b9-43cb-8c4f-9fabd2a5db77" providerId="ADAL" clId="{A4E4A6A9-88A7-4758-BBA0-E900E1CE68D3}" dt="2023-09-13T06:44:59.859" v="145" actId="478"/>
          <ac:picMkLst>
            <pc:docMk/>
            <pc:sldMk cId="3218996162" sldId="330"/>
            <ac:picMk id="10" creationId="{35B7314E-14E7-8FBF-F2F9-55B2DBDD55A4}"/>
          </ac:picMkLst>
        </pc:picChg>
        <pc:picChg chg="del">
          <ac:chgData name="Eric Pauwels" userId="3a80159d-93b9-43cb-8c4f-9fabd2a5db77" providerId="ADAL" clId="{A4E4A6A9-88A7-4758-BBA0-E900E1CE68D3}" dt="2023-09-13T06:45:12.109" v="148" actId="478"/>
          <ac:picMkLst>
            <pc:docMk/>
            <pc:sldMk cId="3218996162" sldId="330"/>
            <ac:picMk id="12" creationId="{BC0B0999-50F5-3CC7-502A-00F1A2F0E531}"/>
          </ac:picMkLst>
        </pc:picChg>
      </pc:sldChg>
      <pc:sldChg chg="del">
        <pc:chgData name="Eric Pauwels" userId="3a80159d-93b9-43cb-8c4f-9fabd2a5db77" providerId="ADAL" clId="{A4E4A6A9-88A7-4758-BBA0-E900E1CE68D3}" dt="2023-09-13T07:20:21.511" v="189" actId="47"/>
        <pc:sldMkLst>
          <pc:docMk/>
          <pc:sldMk cId="2020991643" sldId="331"/>
        </pc:sldMkLst>
      </pc:sldChg>
      <pc:sldChg chg="del">
        <pc:chgData name="Eric Pauwels" userId="3a80159d-93b9-43cb-8c4f-9fabd2a5db77" providerId="ADAL" clId="{A4E4A6A9-88A7-4758-BBA0-E900E1CE68D3}" dt="2023-09-13T07:21:43.372" v="193" actId="47"/>
        <pc:sldMkLst>
          <pc:docMk/>
          <pc:sldMk cId="2364006856" sldId="340"/>
        </pc:sldMkLst>
      </pc:sldChg>
      <pc:sldChg chg="add">
        <pc:chgData name="Eric Pauwels" userId="3a80159d-93b9-43cb-8c4f-9fabd2a5db77" providerId="ADAL" clId="{A4E4A6A9-88A7-4758-BBA0-E900E1CE68D3}" dt="2023-09-13T06:54:10.514" v="166"/>
        <pc:sldMkLst>
          <pc:docMk/>
          <pc:sldMk cId="1341550790" sldId="346"/>
        </pc:sldMkLst>
      </pc:sldChg>
      <pc:sldChg chg="addSp modSp new mod setBg">
        <pc:chgData name="Eric Pauwels" userId="3a80159d-93b9-43cb-8c4f-9fabd2a5db77" providerId="ADAL" clId="{A4E4A6A9-88A7-4758-BBA0-E900E1CE68D3}" dt="2023-09-13T07:15:32.324" v="169" actId="26606"/>
        <pc:sldMkLst>
          <pc:docMk/>
          <pc:sldMk cId="4183391323" sldId="347"/>
        </pc:sldMkLst>
        <pc:spChg chg="add">
          <ac:chgData name="Eric Pauwels" userId="3a80159d-93b9-43cb-8c4f-9fabd2a5db77" providerId="ADAL" clId="{A4E4A6A9-88A7-4758-BBA0-E900E1CE68D3}" dt="2023-09-13T07:15:32.324" v="169" actId="26606"/>
          <ac:spMkLst>
            <pc:docMk/>
            <pc:sldMk cId="4183391323" sldId="347"/>
            <ac:spMk id="8" creationId="{42A4FC2C-047E-45A5-965D-8E1E3BF09BC6}"/>
          </ac:spMkLst>
        </pc:spChg>
        <pc:picChg chg="add mod">
          <ac:chgData name="Eric Pauwels" userId="3a80159d-93b9-43cb-8c4f-9fabd2a5db77" providerId="ADAL" clId="{A4E4A6A9-88A7-4758-BBA0-E900E1CE68D3}" dt="2023-09-13T07:15:32.324" v="169" actId="26606"/>
          <ac:picMkLst>
            <pc:docMk/>
            <pc:sldMk cId="4183391323" sldId="347"/>
            <ac:picMk id="3" creationId="{89B891BB-3C87-16AC-DCBC-0E8F25A4B17D}"/>
          </ac:picMkLst>
        </pc:picChg>
      </pc:sldChg>
      <pc:sldChg chg="addSp modSp new mod setBg">
        <pc:chgData name="Eric Pauwels" userId="3a80159d-93b9-43cb-8c4f-9fabd2a5db77" providerId="ADAL" clId="{A4E4A6A9-88A7-4758-BBA0-E900E1CE68D3}" dt="2023-09-13T07:17:07.989" v="173" actId="26606"/>
        <pc:sldMkLst>
          <pc:docMk/>
          <pc:sldMk cId="372248584" sldId="348"/>
        </pc:sldMkLst>
        <pc:spChg chg="add">
          <ac:chgData name="Eric Pauwels" userId="3a80159d-93b9-43cb-8c4f-9fabd2a5db77" providerId="ADAL" clId="{A4E4A6A9-88A7-4758-BBA0-E900E1CE68D3}" dt="2023-09-13T07:17:07.989" v="173" actId="26606"/>
          <ac:spMkLst>
            <pc:docMk/>
            <pc:sldMk cId="372248584" sldId="348"/>
            <ac:spMk id="8" creationId="{42A4FC2C-047E-45A5-965D-8E1E3BF09BC6}"/>
          </ac:spMkLst>
        </pc:spChg>
        <pc:picChg chg="add mod">
          <ac:chgData name="Eric Pauwels" userId="3a80159d-93b9-43cb-8c4f-9fabd2a5db77" providerId="ADAL" clId="{A4E4A6A9-88A7-4758-BBA0-E900E1CE68D3}" dt="2023-09-13T07:17:07.989" v="173" actId="26606"/>
          <ac:picMkLst>
            <pc:docMk/>
            <pc:sldMk cId="372248584" sldId="348"/>
            <ac:picMk id="3" creationId="{AF570FD2-1FDF-F67F-79A3-DF367CECFBAE}"/>
          </ac:picMkLst>
        </pc:picChg>
      </pc:sldChg>
      <pc:sldChg chg="addSp modSp new mod setBg">
        <pc:chgData name="Eric Pauwels" userId="3a80159d-93b9-43cb-8c4f-9fabd2a5db77" providerId="ADAL" clId="{A4E4A6A9-88A7-4758-BBA0-E900E1CE68D3}" dt="2023-09-13T07:17:58.898" v="177" actId="26606"/>
        <pc:sldMkLst>
          <pc:docMk/>
          <pc:sldMk cId="3311074148" sldId="349"/>
        </pc:sldMkLst>
        <pc:spChg chg="add">
          <ac:chgData name="Eric Pauwels" userId="3a80159d-93b9-43cb-8c4f-9fabd2a5db77" providerId="ADAL" clId="{A4E4A6A9-88A7-4758-BBA0-E900E1CE68D3}" dt="2023-09-13T07:17:58.898" v="177" actId="26606"/>
          <ac:spMkLst>
            <pc:docMk/>
            <pc:sldMk cId="3311074148" sldId="349"/>
            <ac:spMk id="8" creationId="{42A4FC2C-047E-45A5-965D-8E1E3BF09BC6}"/>
          </ac:spMkLst>
        </pc:spChg>
        <pc:picChg chg="add mod">
          <ac:chgData name="Eric Pauwels" userId="3a80159d-93b9-43cb-8c4f-9fabd2a5db77" providerId="ADAL" clId="{A4E4A6A9-88A7-4758-BBA0-E900E1CE68D3}" dt="2023-09-13T07:17:58.898" v="177" actId="26606"/>
          <ac:picMkLst>
            <pc:docMk/>
            <pc:sldMk cId="3311074148" sldId="349"/>
            <ac:picMk id="3" creationId="{78740A1A-8C20-01AA-600F-1AA875E165B3}"/>
          </ac:picMkLst>
        </pc:picChg>
      </pc:sldChg>
      <pc:sldChg chg="new del">
        <pc:chgData name="Eric Pauwels" userId="3a80159d-93b9-43cb-8c4f-9fabd2a5db77" providerId="ADAL" clId="{A4E4A6A9-88A7-4758-BBA0-E900E1CE68D3}" dt="2023-09-13T07:18:32.449" v="181" actId="47"/>
        <pc:sldMkLst>
          <pc:docMk/>
          <pc:sldMk cId="1154982921" sldId="350"/>
        </pc:sldMkLst>
      </pc:sldChg>
      <pc:sldChg chg="addSp modSp new mod setBg">
        <pc:chgData name="Eric Pauwels" userId="3a80159d-93b9-43cb-8c4f-9fabd2a5db77" providerId="ADAL" clId="{A4E4A6A9-88A7-4758-BBA0-E900E1CE68D3}" dt="2023-09-13T07:19:12.010" v="184" actId="26606"/>
        <pc:sldMkLst>
          <pc:docMk/>
          <pc:sldMk cId="3388600799" sldId="350"/>
        </pc:sldMkLst>
        <pc:spChg chg="add">
          <ac:chgData name="Eric Pauwels" userId="3a80159d-93b9-43cb-8c4f-9fabd2a5db77" providerId="ADAL" clId="{A4E4A6A9-88A7-4758-BBA0-E900E1CE68D3}" dt="2023-09-13T07:19:12.010" v="184" actId="26606"/>
          <ac:spMkLst>
            <pc:docMk/>
            <pc:sldMk cId="3388600799" sldId="350"/>
            <ac:spMk id="8" creationId="{42A4FC2C-047E-45A5-965D-8E1E3BF09BC6}"/>
          </ac:spMkLst>
        </pc:spChg>
        <pc:picChg chg="add mod">
          <ac:chgData name="Eric Pauwels" userId="3a80159d-93b9-43cb-8c4f-9fabd2a5db77" providerId="ADAL" clId="{A4E4A6A9-88A7-4758-BBA0-E900E1CE68D3}" dt="2023-09-13T07:19:12.010" v="184" actId="26606"/>
          <ac:picMkLst>
            <pc:docMk/>
            <pc:sldMk cId="3388600799" sldId="350"/>
            <ac:picMk id="3" creationId="{CE34A99F-D7A2-896D-FB00-C725CB672413}"/>
          </ac:picMkLst>
        </pc:picChg>
      </pc:sldChg>
      <pc:sldChg chg="addSp modSp new mod setBg">
        <pc:chgData name="Eric Pauwels" userId="3a80159d-93b9-43cb-8c4f-9fabd2a5db77" providerId="ADAL" clId="{A4E4A6A9-88A7-4758-BBA0-E900E1CE68D3}" dt="2023-09-13T07:20:14.609" v="188" actId="26606"/>
        <pc:sldMkLst>
          <pc:docMk/>
          <pc:sldMk cId="95250580" sldId="351"/>
        </pc:sldMkLst>
        <pc:spChg chg="add">
          <ac:chgData name="Eric Pauwels" userId="3a80159d-93b9-43cb-8c4f-9fabd2a5db77" providerId="ADAL" clId="{A4E4A6A9-88A7-4758-BBA0-E900E1CE68D3}" dt="2023-09-13T07:20:14.609" v="188" actId="26606"/>
          <ac:spMkLst>
            <pc:docMk/>
            <pc:sldMk cId="95250580" sldId="351"/>
            <ac:spMk id="8" creationId="{42A4FC2C-047E-45A5-965D-8E1E3BF09BC6}"/>
          </ac:spMkLst>
        </pc:spChg>
        <pc:picChg chg="add mod">
          <ac:chgData name="Eric Pauwels" userId="3a80159d-93b9-43cb-8c4f-9fabd2a5db77" providerId="ADAL" clId="{A4E4A6A9-88A7-4758-BBA0-E900E1CE68D3}" dt="2023-09-13T07:20:14.609" v="188" actId="26606"/>
          <ac:picMkLst>
            <pc:docMk/>
            <pc:sldMk cId="95250580" sldId="351"/>
            <ac:picMk id="3" creationId="{7FB6A1B6-0891-283D-8B4D-80EB7731963E}"/>
          </ac:picMkLst>
        </pc:picChg>
      </pc:sldChg>
      <pc:sldChg chg="addSp modSp new mod ord setBg">
        <pc:chgData name="Eric Pauwels" userId="3a80159d-93b9-43cb-8c4f-9fabd2a5db77" providerId="ADAL" clId="{A4E4A6A9-88A7-4758-BBA0-E900E1CE68D3}" dt="2023-09-13T07:22:30.561" v="198"/>
        <pc:sldMkLst>
          <pc:docMk/>
          <pc:sldMk cId="4181989520" sldId="352"/>
        </pc:sldMkLst>
        <pc:spChg chg="add">
          <ac:chgData name="Eric Pauwels" userId="3a80159d-93b9-43cb-8c4f-9fabd2a5db77" providerId="ADAL" clId="{A4E4A6A9-88A7-4758-BBA0-E900E1CE68D3}" dt="2023-09-13T07:21:37.865" v="192" actId="26606"/>
          <ac:spMkLst>
            <pc:docMk/>
            <pc:sldMk cId="4181989520" sldId="352"/>
            <ac:spMk id="8" creationId="{42A4FC2C-047E-45A5-965D-8E1E3BF09BC6}"/>
          </ac:spMkLst>
        </pc:spChg>
        <pc:picChg chg="add mod">
          <ac:chgData name="Eric Pauwels" userId="3a80159d-93b9-43cb-8c4f-9fabd2a5db77" providerId="ADAL" clId="{A4E4A6A9-88A7-4758-BBA0-E900E1CE68D3}" dt="2023-09-13T07:21:37.865" v="192" actId="26606"/>
          <ac:picMkLst>
            <pc:docMk/>
            <pc:sldMk cId="4181989520" sldId="352"/>
            <ac:picMk id="3" creationId="{23DE3E53-9F90-D428-AA5F-0E40BEF65EE2}"/>
          </ac:picMkLst>
        </pc:picChg>
      </pc:sldChg>
      <pc:sldChg chg="addSp modSp new mod ord setBg">
        <pc:chgData name="Eric Pauwels" userId="3a80159d-93b9-43cb-8c4f-9fabd2a5db77" providerId="ADAL" clId="{A4E4A6A9-88A7-4758-BBA0-E900E1CE68D3}" dt="2023-09-13T07:23:14.430" v="203" actId="27614"/>
        <pc:sldMkLst>
          <pc:docMk/>
          <pc:sldMk cId="3611301442" sldId="353"/>
        </pc:sldMkLst>
        <pc:spChg chg="add">
          <ac:chgData name="Eric Pauwels" userId="3a80159d-93b9-43cb-8c4f-9fabd2a5db77" providerId="ADAL" clId="{A4E4A6A9-88A7-4758-BBA0-E900E1CE68D3}" dt="2023-09-13T07:23:07.500" v="202" actId="26606"/>
          <ac:spMkLst>
            <pc:docMk/>
            <pc:sldMk cId="3611301442" sldId="353"/>
            <ac:spMk id="8" creationId="{42A4FC2C-047E-45A5-965D-8E1E3BF09BC6}"/>
          </ac:spMkLst>
        </pc:spChg>
        <pc:picChg chg="add mod">
          <ac:chgData name="Eric Pauwels" userId="3a80159d-93b9-43cb-8c4f-9fabd2a5db77" providerId="ADAL" clId="{A4E4A6A9-88A7-4758-BBA0-E900E1CE68D3}" dt="2023-09-13T07:23:14.430" v="203" actId="27614"/>
          <ac:picMkLst>
            <pc:docMk/>
            <pc:sldMk cId="3611301442" sldId="353"/>
            <ac:picMk id="3" creationId="{18C44F15-CA28-8F18-D8A7-0B092DA947C7}"/>
          </ac:picMkLst>
        </pc:picChg>
      </pc:sldChg>
    </pc:docChg>
  </pc:docChgLst>
  <pc:docChgLst>
    <pc:chgData name="Stef Van Wolputte" userId="53954008-e772-4081-b24d-77d1e8f1f00e" providerId="ADAL" clId="{507C744C-5D28-4401-A601-CCFDBFF9FC0C}"/>
    <pc:docChg chg="custSel modSld">
      <pc:chgData name="Stef Van Wolputte" userId="53954008-e772-4081-b24d-77d1e8f1f00e" providerId="ADAL" clId="{507C744C-5D28-4401-A601-CCFDBFF9FC0C}" dt="2023-09-20T12:26:42.317" v="40" actId="20577"/>
      <pc:docMkLst>
        <pc:docMk/>
      </pc:docMkLst>
      <pc:sldChg chg="delSp modSp mod modNotesTx">
        <pc:chgData name="Stef Van Wolputte" userId="53954008-e772-4081-b24d-77d1e8f1f00e" providerId="ADAL" clId="{507C744C-5D28-4401-A601-CCFDBFF9FC0C}" dt="2023-09-20T12:26:42.317" v="40" actId="20577"/>
        <pc:sldMkLst>
          <pc:docMk/>
          <pc:sldMk cId="3281002729" sldId="344"/>
        </pc:sldMkLst>
        <pc:spChg chg="mod">
          <ac:chgData name="Stef Van Wolputte" userId="53954008-e772-4081-b24d-77d1e8f1f00e" providerId="ADAL" clId="{507C744C-5D28-4401-A601-CCFDBFF9FC0C}" dt="2023-09-20T12:16:24.224" v="36" actId="20577"/>
          <ac:spMkLst>
            <pc:docMk/>
            <pc:sldMk cId="3281002729" sldId="344"/>
            <ac:spMk id="2" creationId="{D7A73A50-3ED5-248E-F3E5-752E4D3A539F}"/>
          </ac:spMkLst>
        </pc:spChg>
        <pc:picChg chg="del">
          <ac:chgData name="Stef Van Wolputte" userId="53954008-e772-4081-b24d-77d1e8f1f00e" providerId="ADAL" clId="{507C744C-5D28-4401-A601-CCFDBFF9FC0C}" dt="2023-09-20T12:15:39.725" v="0" actId="478"/>
          <ac:picMkLst>
            <pc:docMk/>
            <pc:sldMk cId="3281002729" sldId="344"/>
            <ac:picMk id="1026" creationId="{1CEF1849-EAC7-0936-1C97-1F36033C18D0}"/>
          </ac:picMkLst>
        </pc:picChg>
      </pc:sldChg>
    </pc:docChg>
  </pc:docChgLst>
  <pc:docChgLst>
    <pc:chgData name="Christine Smeets" userId="38d7c675-8b60-463a-888f-f2c44a750a19" providerId="ADAL" clId="{26F000CA-331C-4F50-AFB3-DFA1C54CB60E}"/>
    <pc:docChg chg="custSel modSld">
      <pc:chgData name="Christine Smeets" userId="38d7c675-8b60-463a-888f-f2c44a750a19" providerId="ADAL" clId="{26F000CA-331C-4F50-AFB3-DFA1C54CB60E}" dt="2022-09-16T06:33:31.550" v="103" actId="14100"/>
      <pc:docMkLst>
        <pc:docMk/>
      </pc:docMkLst>
      <pc:sldChg chg="addSp delSp modSp mod">
        <pc:chgData name="Christine Smeets" userId="38d7c675-8b60-463a-888f-f2c44a750a19" providerId="ADAL" clId="{26F000CA-331C-4F50-AFB3-DFA1C54CB60E}" dt="2022-09-16T06:33:31.550" v="103" actId="14100"/>
        <pc:sldMkLst>
          <pc:docMk/>
          <pc:sldMk cId="3218996162" sldId="330"/>
        </pc:sldMkLst>
        <pc:spChg chg="mod">
          <ac:chgData name="Christine Smeets" userId="38d7c675-8b60-463a-888f-f2c44a750a19" providerId="ADAL" clId="{26F000CA-331C-4F50-AFB3-DFA1C54CB60E}" dt="2022-09-06T07:24:48.734" v="81" actId="20577"/>
          <ac:spMkLst>
            <pc:docMk/>
            <pc:sldMk cId="3218996162" sldId="330"/>
            <ac:spMk id="2" creationId="{D8B6730E-EE13-6B47-8F09-AFFC89824D4A}"/>
          </ac:spMkLst>
        </pc:spChg>
        <pc:picChg chg="del mod">
          <ac:chgData name="Christine Smeets" userId="38d7c675-8b60-463a-888f-f2c44a750a19" providerId="ADAL" clId="{26F000CA-331C-4F50-AFB3-DFA1C54CB60E}" dt="2022-09-06T07:24:17.628" v="65" actId="478"/>
          <ac:picMkLst>
            <pc:docMk/>
            <pc:sldMk cId="3218996162" sldId="330"/>
            <ac:picMk id="5" creationId="{11BE16DE-893A-D712-05D7-0445F7EBC8F8}"/>
          </ac:picMkLst>
        </pc:picChg>
        <pc:picChg chg="del">
          <ac:chgData name="Christine Smeets" userId="38d7c675-8b60-463a-888f-f2c44a750a19" providerId="ADAL" clId="{26F000CA-331C-4F50-AFB3-DFA1C54CB60E}" dt="2022-09-06T07:22:51.906" v="60" actId="478"/>
          <ac:picMkLst>
            <pc:docMk/>
            <pc:sldMk cId="3218996162" sldId="330"/>
            <ac:picMk id="6" creationId="{555EF208-6B3B-2A33-1368-FC6B24C8616F}"/>
          </ac:picMkLst>
        </pc:picChg>
        <pc:picChg chg="add del mod">
          <ac:chgData name="Christine Smeets" userId="38d7c675-8b60-463a-888f-f2c44a750a19" providerId="ADAL" clId="{26F000CA-331C-4F50-AFB3-DFA1C54CB60E}" dt="2022-09-16T06:31:59.468" v="87" actId="478"/>
          <ac:picMkLst>
            <pc:docMk/>
            <pc:sldMk cId="3218996162" sldId="330"/>
            <ac:picMk id="6" creationId="{C0256C1B-A526-BE7F-3882-5A177786D365}"/>
          </ac:picMkLst>
        </pc:picChg>
        <pc:picChg chg="add del mod">
          <ac:chgData name="Christine Smeets" userId="38d7c675-8b60-463a-888f-f2c44a750a19" providerId="ADAL" clId="{26F000CA-331C-4F50-AFB3-DFA1C54CB60E}" dt="2022-09-16T06:32:52.516" v="93" actId="478"/>
          <ac:picMkLst>
            <pc:docMk/>
            <pc:sldMk cId="3218996162" sldId="330"/>
            <ac:picMk id="7" creationId="{4343AF9D-ECF5-0E33-4A82-4491D937E35A}"/>
          </ac:picMkLst>
        </pc:picChg>
        <pc:picChg chg="add del mod">
          <ac:chgData name="Christine Smeets" userId="38d7c675-8b60-463a-888f-f2c44a750a19" providerId="ADAL" clId="{26F000CA-331C-4F50-AFB3-DFA1C54CB60E}" dt="2022-09-07T10:35:33.491" v="82" actId="478"/>
          <ac:picMkLst>
            <pc:docMk/>
            <pc:sldMk cId="3218996162" sldId="330"/>
            <ac:picMk id="8" creationId="{F69ED5F3-CDBF-74E2-2842-71E04276ED65}"/>
          </ac:picMkLst>
        </pc:picChg>
        <pc:picChg chg="add del mod">
          <ac:chgData name="Christine Smeets" userId="38d7c675-8b60-463a-888f-f2c44a750a19" providerId="ADAL" clId="{26F000CA-331C-4F50-AFB3-DFA1C54CB60E}" dt="2022-09-16T06:33:16.185" v="97" actId="478"/>
          <ac:picMkLst>
            <pc:docMk/>
            <pc:sldMk cId="3218996162" sldId="330"/>
            <ac:picMk id="9" creationId="{617F3B5F-BDA3-B792-E247-FA179BD3E6D6}"/>
          </ac:picMkLst>
        </pc:picChg>
        <pc:picChg chg="add mod">
          <ac:chgData name="Christine Smeets" userId="38d7c675-8b60-463a-888f-f2c44a750a19" providerId="ADAL" clId="{26F000CA-331C-4F50-AFB3-DFA1C54CB60E}" dt="2022-09-07T10:35:43.147" v="86" actId="208"/>
          <ac:picMkLst>
            <pc:docMk/>
            <pc:sldMk cId="3218996162" sldId="330"/>
            <ac:picMk id="10" creationId="{35B7314E-14E7-8FBF-F2F9-55B2DBDD55A4}"/>
          </ac:picMkLst>
        </pc:picChg>
        <pc:picChg chg="add mod">
          <ac:chgData name="Christine Smeets" userId="38d7c675-8b60-463a-888f-f2c44a750a19" providerId="ADAL" clId="{26F000CA-331C-4F50-AFB3-DFA1C54CB60E}" dt="2022-09-16T06:33:31.550" v="103" actId="14100"/>
          <ac:picMkLst>
            <pc:docMk/>
            <pc:sldMk cId="3218996162" sldId="330"/>
            <ac:picMk id="12" creationId="{BC0B0999-50F5-3CC7-502A-00F1A2F0E531}"/>
          </ac:picMkLst>
        </pc:picChg>
      </pc:sldChg>
      <pc:sldChg chg="modSp mod">
        <pc:chgData name="Christine Smeets" userId="38d7c675-8b60-463a-888f-f2c44a750a19" providerId="ADAL" clId="{26F000CA-331C-4F50-AFB3-DFA1C54CB60E}" dt="2022-08-25T09:05:10.306" v="59" actId="20577"/>
        <pc:sldMkLst>
          <pc:docMk/>
          <pc:sldMk cId="3281002729" sldId="344"/>
        </pc:sldMkLst>
        <pc:spChg chg="mod">
          <ac:chgData name="Christine Smeets" userId="38d7c675-8b60-463a-888f-f2c44a750a19" providerId="ADAL" clId="{26F000CA-331C-4F50-AFB3-DFA1C54CB60E}" dt="2022-08-25T09:05:10.306" v="59" actId="20577"/>
          <ac:spMkLst>
            <pc:docMk/>
            <pc:sldMk cId="3281002729" sldId="344"/>
            <ac:spMk id="2" creationId="{D7A73A50-3ED5-248E-F3E5-752E4D3A539F}"/>
          </ac:spMkLst>
        </pc:spChg>
        <pc:picChg chg="mod">
          <ac:chgData name="Christine Smeets" userId="38d7c675-8b60-463a-888f-f2c44a750a19" providerId="ADAL" clId="{26F000CA-331C-4F50-AFB3-DFA1C54CB60E}" dt="2022-08-25T09:05:03.732" v="57" actId="14100"/>
          <ac:picMkLst>
            <pc:docMk/>
            <pc:sldMk cId="3281002729" sldId="344"/>
            <ac:picMk id="1026" creationId="{1CEF1849-EAC7-0936-1C97-1F36033C18D0}"/>
          </ac:picMkLst>
        </pc:picChg>
      </pc:sldChg>
    </pc:docChg>
  </pc:docChgLst>
  <pc:docChgLst>
    <pc:chgData name="Eric Pauwels" userId="3a80159d-93b9-43cb-8c4f-9fabd2a5db77" providerId="ADAL" clId="{048821CB-8857-441B-A7C1-39842C69BC54}"/>
    <pc:docChg chg="custSel modSld">
      <pc:chgData name="Eric Pauwels" userId="3a80159d-93b9-43cb-8c4f-9fabd2a5db77" providerId="ADAL" clId="{048821CB-8857-441B-A7C1-39842C69BC54}" dt="2022-08-27T11:50:53.739" v="18" actId="20577"/>
      <pc:docMkLst>
        <pc:docMk/>
      </pc:docMkLst>
      <pc:sldChg chg="modSp mod">
        <pc:chgData name="Eric Pauwels" userId="3a80159d-93b9-43cb-8c4f-9fabd2a5db77" providerId="ADAL" clId="{048821CB-8857-441B-A7C1-39842C69BC54}" dt="2022-08-27T11:50:53.739" v="18" actId="20577"/>
        <pc:sldMkLst>
          <pc:docMk/>
          <pc:sldMk cId="3281002729" sldId="344"/>
        </pc:sldMkLst>
        <pc:spChg chg="mod">
          <ac:chgData name="Eric Pauwels" userId="3a80159d-93b9-43cb-8c4f-9fabd2a5db77" providerId="ADAL" clId="{048821CB-8857-441B-A7C1-39842C69BC54}" dt="2022-08-27T11:50:53.739" v="18" actId="20577"/>
          <ac:spMkLst>
            <pc:docMk/>
            <pc:sldMk cId="3281002729" sldId="344"/>
            <ac:spMk id="2" creationId="{D7A73A50-3ED5-248E-F3E5-752E4D3A539F}"/>
          </ac:spMkLst>
        </pc:spChg>
      </pc:sldChg>
    </pc:docChg>
  </pc:docChgLst>
  <pc:docChgLst>
    <pc:chgData name="Christine Smeets" userId="38d7c675-8b60-463a-888f-f2c44a750a19" providerId="ADAL" clId="{7378408E-7B47-4183-BEE7-6051E877157C}"/>
    <pc:docChg chg="custSel addSld modSld">
      <pc:chgData name="Christine Smeets" userId="38d7c675-8b60-463a-888f-f2c44a750a19" providerId="ADAL" clId="{7378408E-7B47-4183-BEE7-6051E877157C}" dt="2022-08-23T07:12:27.414" v="324" actId="478"/>
      <pc:docMkLst>
        <pc:docMk/>
      </pc:docMkLst>
      <pc:sldChg chg="modSp mod">
        <pc:chgData name="Christine Smeets" userId="38d7c675-8b60-463a-888f-f2c44a750a19" providerId="ADAL" clId="{7378408E-7B47-4183-BEE7-6051E877157C}" dt="2022-08-18T14:09:42.265" v="48" actId="313"/>
        <pc:sldMkLst>
          <pc:docMk/>
          <pc:sldMk cId="3924528125" sldId="323"/>
        </pc:sldMkLst>
        <pc:spChg chg="mod">
          <ac:chgData name="Christine Smeets" userId="38d7c675-8b60-463a-888f-f2c44a750a19" providerId="ADAL" clId="{7378408E-7B47-4183-BEE7-6051E877157C}" dt="2022-08-18T14:09:42.265" v="48" actId="313"/>
          <ac:spMkLst>
            <pc:docMk/>
            <pc:sldMk cId="3924528125" sldId="323"/>
            <ac:spMk id="2" creationId="{9D58CDDC-5F59-ACC5-7257-60D200624FC6}"/>
          </ac:spMkLst>
        </pc:spChg>
      </pc:sldChg>
      <pc:sldChg chg="modSp mod">
        <pc:chgData name="Christine Smeets" userId="38d7c675-8b60-463a-888f-f2c44a750a19" providerId="ADAL" clId="{7378408E-7B47-4183-BEE7-6051E877157C}" dt="2022-08-18T14:10:10.279" v="59" actId="20577"/>
        <pc:sldMkLst>
          <pc:docMk/>
          <pc:sldMk cId="3603036780" sldId="325"/>
        </pc:sldMkLst>
        <pc:spChg chg="mod">
          <ac:chgData name="Christine Smeets" userId="38d7c675-8b60-463a-888f-f2c44a750a19" providerId="ADAL" clId="{7378408E-7B47-4183-BEE7-6051E877157C}" dt="2022-08-18T14:10:10.279" v="59" actId="20577"/>
          <ac:spMkLst>
            <pc:docMk/>
            <pc:sldMk cId="3603036780" sldId="325"/>
            <ac:spMk id="2" creationId="{970050FE-228A-EE3C-25C3-1A3099A27AF5}"/>
          </ac:spMkLst>
        </pc:spChg>
      </pc:sldChg>
      <pc:sldChg chg="modSp mod">
        <pc:chgData name="Christine Smeets" userId="38d7c675-8b60-463a-888f-f2c44a750a19" providerId="ADAL" clId="{7378408E-7B47-4183-BEE7-6051E877157C}" dt="2022-08-23T06:38:20.407" v="150" actId="20577"/>
        <pc:sldMkLst>
          <pc:docMk/>
          <pc:sldMk cId="1736653471" sldId="328"/>
        </pc:sldMkLst>
        <pc:spChg chg="mod">
          <ac:chgData name="Christine Smeets" userId="38d7c675-8b60-463a-888f-f2c44a750a19" providerId="ADAL" clId="{7378408E-7B47-4183-BEE7-6051E877157C}" dt="2022-08-23T06:38:20.407" v="150" actId="20577"/>
          <ac:spMkLst>
            <pc:docMk/>
            <pc:sldMk cId="1736653471" sldId="328"/>
            <ac:spMk id="2" creationId="{D7A73A50-3ED5-248E-F3E5-752E4D3A539F}"/>
          </ac:spMkLst>
        </pc:spChg>
      </pc:sldChg>
      <pc:sldChg chg="modSp mod">
        <pc:chgData name="Christine Smeets" userId="38d7c675-8b60-463a-888f-f2c44a750a19" providerId="ADAL" clId="{7378408E-7B47-4183-BEE7-6051E877157C}" dt="2022-08-17T12:21:46.827" v="47" actId="20577"/>
        <pc:sldMkLst>
          <pc:docMk/>
          <pc:sldMk cId="937602157" sldId="342"/>
        </pc:sldMkLst>
        <pc:spChg chg="mod">
          <ac:chgData name="Christine Smeets" userId="38d7c675-8b60-463a-888f-f2c44a750a19" providerId="ADAL" clId="{7378408E-7B47-4183-BEE7-6051E877157C}" dt="2022-08-17T12:21:46.827" v="47" actId="20577"/>
          <ac:spMkLst>
            <pc:docMk/>
            <pc:sldMk cId="937602157" sldId="342"/>
            <ac:spMk id="2" creationId="{DE1D0403-8772-4BBE-F3AD-69A3DBA051DA}"/>
          </ac:spMkLst>
        </pc:spChg>
      </pc:sldChg>
      <pc:sldChg chg="addSp delSp modSp add mod">
        <pc:chgData name="Christine Smeets" userId="38d7c675-8b60-463a-888f-f2c44a750a19" providerId="ADAL" clId="{7378408E-7B47-4183-BEE7-6051E877157C}" dt="2022-08-23T07:12:27.414" v="324" actId="478"/>
        <pc:sldMkLst>
          <pc:docMk/>
          <pc:sldMk cId="3281002729" sldId="344"/>
        </pc:sldMkLst>
        <pc:spChg chg="mod">
          <ac:chgData name="Christine Smeets" userId="38d7c675-8b60-463a-888f-f2c44a750a19" providerId="ADAL" clId="{7378408E-7B47-4183-BEE7-6051E877157C}" dt="2022-08-23T06:51:41.597" v="317" actId="20577"/>
          <ac:spMkLst>
            <pc:docMk/>
            <pc:sldMk cId="3281002729" sldId="344"/>
            <ac:spMk id="2" creationId="{D7A73A50-3ED5-248E-F3E5-752E4D3A539F}"/>
          </ac:spMkLst>
        </pc:spChg>
        <pc:picChg chg="add del mod">
          <ac:chgData name="Christine Smeets" userId="38d7c675-8b60-463a-888f-f2c44a750a19" providerId="ADAL" clId="{7378408E-7B47-4183-BEE7-6051E877157C}" dt="2022-08-23T07:12:27.414" v="324" actId="478"/>
          <ac:picMkLst>
            <pc:docMk/>
            <pc:sldMk cId="3281002729" sldId="344"/>
            <ac:picMk id="6" creationId="{EEB348C4-7D8C-223F-2812-3EDA654BA177}"/>
          </ac:picMkLst>
        </pc:picChg>
        <pc:picChg chg="add mod">
          <ac:chgData name="Christine Smeets" userId="38d7c675-8b60-463a-888f-f2c44a750a19" providerId="ADAL" clId="{7378408E-7B47-4183-BEE7-6051E877157C}" dt="2022-08-23T07:12:12.398" v="323" actId="1076"/>
          <ac:picMkLst>
            <pc:docMk/>
            <pc:sldMk cId="3281002729" sldId="344"/>
            <ac:picMk id="8" creationId="{4505A591-64B3-5948-9C70-541B2324F135}"/>
          </ac:picMkLst>
        </pc:picChg>
        <pc:picChg chg="del">
          <ac:chgData name="Christine Smeets" userId="38d7c675-8b60-463a-888f-f2c44a750a19" providerId="ADAL" clId="{7378408E-7B47-4183-BEE7-6051E877157C}" dt="2022-08-23T07:05:49.144" v="318" actId="478"/>
          <ac:picMkLst>
            <pc:docMk/>
            <pc:sldMk cId="3281002729" sldId="344"/>
            <ac:picMk id="6146" creationId="{A4C9F856-1DB4-1BB4-0D80-4950C19DDEA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16/09/2024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16/09/2024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52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485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663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350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/>
              <a:t>Another</a:t>
            </a:r>
            <a:r>
              <a:rPr lang="nl-BE"/>
              <a:t> tip:</a:t>
            </a:r>
          </a:p>
          <a:p>
            <a:r>
              <a:rPr lang="nl-BE"/>
              <a:t>https://www.youtube.com/watch?v=hEWCVBETSEw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7432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342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202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https://www.youtube.com/watch?v=fGWYyvPhsf8&amp;t=1s</a:t>
            </a:r>
          </a:p>
          <a:p>
            <a:r>
              <a:rPr lang="nl-BE"/>
              <a:t>https://www.youtube.com/watch?v=hEWCVBETSEw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000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https://www.knowledgetrain.co.uk/res/ebooks/prince2-vs-agile-comparison-ebook.pdf</a:t>
            </a:r>
          </a:p>
          <a:p>
            <a:endParaRPr lang="en-US"/>
          </a:p>
          <a:p>
            <a:r>
              <a:rPr lang="en-US"/>
              <a:t>https://medium.com/swlh/is-a-prince2-certification-worth-it-53695e4c0c37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151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16/09/2024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16/09/2024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16/09/2024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16/09/2024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16/09/2024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16/09/2024</a:t>
            </a:fld>
            <a:endParaRPr lang="nl-BE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16/09/2024</a:t>
            </a:fld>
            <a:endParaRPr lang="nl-BE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err="1"/>
              <a:t>Voettekst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16/09/2024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16/09/2024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16/09/2024</a:t>
            </a:fld>
            <a:endParaRPr lang="nl-BE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16/09/2024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16/09/2024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16/09/2024</a:t>
            </a:fld>
            <a:endParaRPr lang="nl-BE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16/09/2024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16/09/2024</a:t>
            </a:fld>
            <a:endParaRPr lang="nl-BE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16/09/2024</a:t>
            </a:fld>
            <a:endParaRPr lang="nl-BE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16/09/2024</a:t>
            </a:fld>
            <a:endParaRPr lang="nl-BE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16/09/2024</a:t>
            </a:fld>
            <a:endParaRPr lang="nl-BE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16/09/2024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16/09/2024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hoofding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16/09/2024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16/09/2024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16/09/2024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16/09/2024</a:t>
            </a:fld>
            <a:endParaRPr lang="nl-BE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16/09/2024</a:t>
            </a:fld>
            <a:endParaRPr lang="nl-BE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err="1"/>
              <a:t>Voettekst</a:t>
            </a:r>
            <a:endParaRPr lang="nl-BE" sz="95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16/09/2024</a:t>
            </a:fld>
            <a:endParaRPr lang="nl-BE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/>
              <a:t>Klik (op pictogram) 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/>
              <a:t>Klik om bijschrift toe te</a:t>
            </a:r>
            <a:br>
              <a:rPr lang="nl-NL"/>
            </a:br>
            <a:r>
              <a:rPr lang="nl-NL"/>
              <a:t>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16/09/2024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16/09/2024</a:t>
            </a:fld>
            <a:endParaRPr lang="nl-BE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16/09/2024</a:t>
            </a:fld>
            <a:endParaRPr lang="nl-BE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16/09/2024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16/09/2024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16/09/2024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/>
              <a:t>Klik (op pictogram)</a:t>
            </a:r>
            <a:br>
              <a:rPr lang="nl-BE"/>
            </a:br>
            <a:r>
              <a:rPr lang="nl-BE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16/09/2024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16/09/2024</a:t>
            </a:fld>
            <a:endParaRPr lang="nl-BE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6C2697F7-40D9-488F-BC97-4EE1041ABC82}" type="datetime1">
              <a:rPr lang="nl-BE" smtClean="0"/>
              <a:t>16/09/2024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err="1"/>
              <a:t>Voettekst</a:t>
            </a:r>
            <a:endParaRPr lang="nl-BE" sz="95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688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678" r:id="rId25"/>
    <p:sldLayoutId id="2147483679" r:id="rId26"/>
    <p:sldLayoutId id="2147483687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fGWYyvPhsf8?start=1&amp;feature=oembed" TargetMode="Externa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7.png"/><Relationship Id="rId7" Type="http://schemas.openxmlformats.org/officeDocument/2006/relationships/slide" Target="slide3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slide" Target="slide33.xml"/><Relationship Id="rId5" Type="http://schemas.openxmlformats.org/officeDocument/2006/relationships/image" Target="../media/image9.png"/><Relationship Id="rId10" Type="http://schemas.openxmlformats.org/officeDocument/2006/relationships/slide" Target="slide23.xml"/><Relationship Id="rId4" Type="http://schemas.openxmlformats.org/officeDocument/2006/relationships/image" Target="../media/image8.png"/><Relationship Id="rId9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891BB-3C87-16AC-DCBC-0E8F25A4B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9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5AAB6E-BB3F-6BB0-90AB-19AC5CD7A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5407200"/>
          </a:xfrm>
        </p:spPr>
        <p:txBody>
          <a:bodyPr>
            <a:normAutofit fontScale="77500" lnSpcReduction="20000"/>
          </a:bodyPr>
          <a:lstStyle/>
          <a:p>
            <a:r>
              <a:rPr lang="en-US" sz="3500" b="1"/>
              <a:t>Process</a:t>
            </a:r>
          </a:p>
          <a:p>
            <a:endParaRPr lang="en-US" sz="3500" b="1"/>
          </a:p>
          <a:p>
            <a:pPr lvl="1"/>
            <a:r>
              <a:rPr lang="en-US"/>
              <a:t>Making steady progress, meeting deadlines, adhering to agreements, applying feedback</a:t>
            </a:r>
          </a:p>
          <a:p>
            <a:pPr lvl="1"/>
            <a:r>
              <a:rPr lang="en-US"/>
              <a:t>Communication with stakeholders (formal &amp; informal)</a:t>
            </a:r>
          </a:p>
          <a:p>
            <a:pPr marL="360000" lvl="2" indent="0">
              <a:buNone/>
            </a:pPr>
            <a:endParaRPr lang="en-US"/>
          </a:p>
          <a:p>
            <a:pPr marL="360000" lvl="2" indent="0">
              <a:buNone/>
            </a:pPr>
            <a:endParaRPr lang="en-US"/>
          </a:p>
          <a:p>
            <a:r>
              <a:rPr lang="en-US" sz="3500" b="1"/>
              <a:t>Deliverables</a:t>
            </a:r>
          </a:p>
          <a:p>
            <a:endParaRPr lang="en-US" sz="3500" b="1"/>
          </a:p>
          <a:p>
            <a:pPr lvl="1"/>
            <a:r>
              <a:rPr lang="en-US"/>
              <a:t>Result of the </a:t>
            </a:r>
            <a:r>
              <a:rPr lang="en-US" b="1"/>
              <a:t>Ideation Phase </a:t>
            </a:r>
            <a:r>
              <a:rPr lang="en-US"/>
              <a:t>		</a:t>
            </a:r>
            <a:r>
              <a:rPr lang="en-US" b="1">
                <a:sym typeface="Wingdings" panose="05000000000000000000" pitchFamily="2" charset="2"/>
              </a:rPr>
              <a:t> scoring: 50% (incl. process)</a:t>
            </a:r>
            <a:endParaRPr lang="en-US" b="1"/>
          </a:p>
          <a:p>
            <a:pPr lvl="2"/>
            <a:r>
              <a:rPr lang="en-US"/>
              <a:t>Evaluation based on contents and form of documentation &amp; presentation of </a:t>
            </a:r>
            <a:r>
              <a:rPr lang="en-US">
                <a:highlight>
                  <a:srgbClr val="FAD2C8"/>
                </a:highlight>
              </a:rPr>
              <a:t>Project Plan / Concept </a:t>
            </a:r>
          </a:p>
          <a:p>
            <a:pPr lvl="2"/>
            <a:endParaRPr lang="en-US">
              <a:highlight>
                <a:srgbClr val="FAD2C8"/>
              </a:highlight>
            </a:endParaRPr>
          </a:p>
          <a:p>
            <a:pPr lvl="1"/>
            <a:r>
              <a:rPr lang="en-US"/>
              <a:t>Result of the </a:t>
            </a:r>
            <a:r>
              <a:rPr lang="en-US" b="1"/>
              <a:t>Realization Phase </a:t>
            </a:r>
            <a:r>
              <a:rPr lang="en-US"/>
              <a:t>		</a:t>
            </a:r>
            <a:r>
              <a:rPr lang="en-US" b="1">
                <a:sym typeface="Wingdings" panose="05000000000000000000" pitchFamily="2" charset="2"/>
              </a:rPr>
              <a:t> scoring: 50% (incl. process)</a:t>
            </a:r>
            <a:endParaRPr lang="en-US" b="1"/>
          </a:p>
          <a:p>
            <a:pPr lvl="2"/>
            <a:r>
              <a:rPr lang="en-US"/>
              <a:t>Evaluation based on contents and form of documentation, presentation &amp; live demo of </a:t>
            </a:r>
            <a:r>
              <a:rPr lang="en-US">
                <a:highlight>
                  <a:srgbClr val="FAD2C8"/>
                </a:highlight>
              </a:rPr>
              <a:t>Prototype / Proof of Concept</a:t>
            </a:r>
          </a:p>
          <a:p>
            <a:pPr marL="0" lvl="1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6047CC-336B-990A-3AB9-D602BC36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Project4.0: Evaluation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9A360-FF35-9A13-EF5C-6BA7FC2325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265763" cy="581542"/>
          </a:xfrm>
        </p:spPr>
        <p:txBody>
          <a:bodyPr/>
          <a:lstStyle/>
          <a:p>
            <a:r>
              <a:rPr lang="nl-BE"/>
              <a:t>Evaluation</a:t>
            </a:r>
            <a:endParaRPr lang="en-US"/>
          </a:p>
        </p:txBody>
      </p:sp>
      <p:pic>
        <p:nvPicPr>
          <p:cNvPr id="5122" name="Picture 2" descr="SEO Audit Deliverables: How To Deliver Your SEO Audit">
            <a:extLst>
              <a:ext uri="{FF2B5EF4-FFF2-40B4-BE49-F238E27FC236}">
                <a16:creationId xmlns:a16="http://schemas.microsoft.com/office/drawing/2014/main" id="{D51D4784-5821-3BED-7381-441D1DFF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16" y="3429000"/>
            <a:ext cx="991968" cy="82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DC6DE-9E93-7063-57D2-AC477B78A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16" y="1472308"/>
            <a:ext cx="862133" cy="84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2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8144B6-ABA6-EC35-1CB1-A32D79B52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nl-BE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highlight>
                  <a:srgbClr val="FAD2C8"/>
                </a:highlight>
              </a:rPr>
              <a:t>No 2</a:t>
            </a:r>
            <a:r>
              <a:rPr lang="en-US" baseline="30000">
                <a:highlight>
                  <a:srgbClr val="FAD2C8"/>
                </a:highlight>
              </a:rPr>
              <a:t>nd</a:t>
            </a:r>
            <a:r>
              <a:rPr lang="en-US">
                <a:highlight>
                  <a:srgbClr val="FAD2C8"/>
                </a:highlight>
              </a:rPr>
              <a:t> Chance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9CFAC8-9E89-7E09-4B6D-D89F5F4D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ECTS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1745B-E368-B05D-C475-93460C1F71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265763" cy="581542"/>
          </a:xfrm>
        </p:spPr>
        <p:txBody>
          <a:bodyPr/>
          <a:lstStyle/>
          <a:p>
            <a:r>
              <a:rPr lang="nl-BE"/>
              <a:t>Evaluation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FE220-F9E4-655C-ED4B-0F052C11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97" y="-51387"/>
            <a:ext cx="8513136" cy="690938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AA8DF5F0-5B7A-FD4C-408C-CFDB785FEB50}"/>
              </a:ext>
            </a:extLst>
          </p:cNvPr>
          <p:cNvSpPr/>
          <p:nvPr/>
        </p:nvSpPr>
        <p:spPr>
          <a:xfrm rot="17334713">
            <a:off x="2891382" y="5019989"/>
            <a:ext cx="347952" cy="20799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BFB98-FA0C-599F-2FFA-103E494F3E30}"/>
              </a:ext>
            </a:extLst>
          </p:cNvPr>
          <p:cNvSpPr/>
          <p:nvPr/>
        </p:nvSpPr>
        <p:spPr>
          <a:xfrm>
            <a:off x="4135179" y="6409678"/>
            <a:ext cx="5079842" cy="26140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4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73A50-3ED5-248E-F3E5-752E4D3A53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5207452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/>
              <a:t>Weighting factor to transform team score to individual score</a:t>
            </a:r>
          </a:p>
          <a:p>
            <a:pPr lvl="1"/>
            <a:endParaRPr lang="en-US"/>
          </a:p>
          <a:p>
            <a:pPr lvl="1"/>
            <a:r>
              <a:rPr lang="en-US">
                <a:highlight>
                  <a:srgbClr val="FAD2C8"/>
                </a:highlight>
              </a:rPr>
              <a:t>When</a:t>
            </a:r>
          </a:p>
          <a:p>
            <a:pPr lvl="2"/>
            <a:r>
              <a:rPr lang="en-US"/>
              <a:t>Halfway the Ideation phase 		– formative eval</a:t>
            </a:r>
          </a:p>
          <a:p>
            <a:pPr lvl="2"/>
            <a:r>
              <a:rPr lang="en-US"/>
              <a:t>End of the Ideation phase 		– summative eval</a:t>
            </a:r>
          </a:p>
          <a:p>
            <a:pPr lvl="2"/>
            <a:endParaRPr lang="en-US"/>
          </a:p>
          <a:p>
            <a:pPr lvl="2"/>
            <a:r>
              <a:rPr lang="en-US"/>
              <a:t>Halfway the Realization phase	– formative eval</a:t>
            </a:r>
          </a:p>
          <a:p>
            <a:pPr lvl="2"/>
            <a:r>
              <a:rPr lang="en-US"/>
              <a:t>End of the Realization phase		– summative eval</a:t>
            </a:r>
          </a:p>
          <a:p>
            <a:pPr lvl="2"/>
            <a:endParaRPr lang="en-US"/>
          </a:p>
          <a:p>
            <a:pPr lvl="1"/>
            <a:r>
              <a:rPr lang="en-US">
                <a:highlight>
                  <a:srgbClr val="FAD2C8"/>
                </a:highlight>
              </a:rPr>
              <a:t>How</a:t>
            </a:r>
          </a:p>
          <a:p>
            <a:pPr lvl="2"/>
            <a:r>
              <a:rPr lang="en-US"/>
              <a:t>Via </a:t>
            </a:r>
            <a:r>
              <a:rPr lang="en-US" err="1"/>
              <a:t>Buddycheck</a:t>
            </a:r>
            <a:r>
              <a:rPr lang="en-US"/>
              <a:t> on Canvas</a:t>
            </a:r>
          </a:p>
          <a:p>
            <a:pPr lvl="2"/>
            <a:r>
              <a:rPr lang="en-US"/>
              <a:t>Each team member evaluates all other team members AND </a:t>
            </a:r>
            <a:r>
              <a:rPr lang="en-US">
                <a:highlight>
                  <a:srgbClr val="FAD2C8"/>
                </a:highlight>
              </a:rPr>
              <a:t>justifies</a:t>
            </a:r>
            <a:r>
              <a:rPr lang="en-US"/>
              <a:t> given scores </a:t>
            </a:r>
          </a:p>
          <a:p>
            <a:pPr lvl="2"/>
            <a:r>
              <a:rPr lang="en-US"/>
              <a:t>Each team member does self-evaluation (‘expected own score’)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EF6E4-A24C-D2CD-5185-C5808AB5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Evaluation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BEC8-C3FF-2971-EFC8-CC1503B4E4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265763" cy="581542"/>
          </a:xfrm>
        </p:spPr>
        <p:txBody>
          <a:bodyPr/>
          <a:lstStyle/>
          <a:p>
            <a:r>
              <a:rPr lang="nl-BE"/>
              <a:t>Evaluation</a:t>
            </a:r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4C9F856-1DB4-1BB4-0D80-4950C19DD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616" y="2690631"/>
            <a:ext cx="1786785" cy="220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5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3AD580-9B4F-4C9E-A198-5B8E9D3AF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EBFBF2-FD24-7546-0979-116CA17F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Peer evaluation = Soft &amp; Hard skills!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8BD02-84ED-9045-7A25-BBA9E20E5B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265763" cy="581542"/>
          </a:xfrm>
        </p:spPr>
        <p:txBody>
          <a:bodyPr/>
          <a:lstStyle/>
          <a:p>
            <a:r>
              <a:rPr lang="nl-BE"/>
              <a:t>Evaluation</a:t>
            </a:r>
            <a:endParaRPr lang="en-US"/>
          </a:p>
        </p:txBody>
      </p:sp>
      <p:pic>
        <p:nvPicPr>
          <p:cNvPr id="5" name="Tijdelijke aanduiding voor inhoud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4D670040-FABC-3177-AA91-E401F2796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549" y="1463516"/>
            <a:ext cx="11265976" cy="53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73A50-3ED5-248E-F3E5-752E4D3A53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520745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/>
              <a:t>Coach monitors formative evaluations:</a:t>
            </a:r>
          </a:p>
          <a:p>
            <a:pPr lvl="2"/>
            <a:r>
              <a:rPr lang="en-US"/>
              <a:t>Sufficient justification, clear &amp; </a:t>
            </a:r>
            <a:r>
              <a:rPr lang="en-US">
                <a:highlight>
                  <a:srgbClr val="FAD2C8"/>
                </a:highlight>
              </a:rPr>
              <a:t>constructive feedback</a:t>
            </a:r>
            <a:r>
              <a:rPr lang="en-US"/>
              <a:t>, …</a:t>
            </a:r>
          </a:p>
          <a:p>
            <a:pPr lvl="2"/>
            <a:r>
              <a:rPr lang="en-US"/>
              <a:t>The justification &amp; quality of your feedback will be factored in when determining </a:t>
            </a:r>
            <a:r>
              <a:rPr lang="en-US" b="1" u="sng"/>
              <a:t>your</a:t>
            </a:r>
            <a:r>
              <a:rPr lang="en-US"/>
              <a:t> individual score. </a:t>
            </a:r>
          </a:p>
          <a:p>
            <a:pPr lvl="2"/>
            <a:r>
              <a:rPr lang="en-US"/>
              <a:t>Your feedback will be discussed during PS3 coaching</a:t>
            </a:r>
          </a:p>
          <a:p>
            <a:pPr lvl="2"/>
            <a:r>
              <a:rPr lang="en-US"/>
              <a:t>Tips:</a:t>
            </a:r>
          </a:p>
          <a:p>
            <a:pPr marL="1681200" lvl="4" indent="-457200">
              <a:buFont typeface="Arial" panose="020B0604020202020204" pitchFamily="34" charset="0"/>
              <a:buChar char="•"/>
            </a:pPr>
            <a:r>
              <a:rPr lang="en-US" sz="2300" i="1"/>
              <a:t>Be concrete and specific</a:t>
            </a:r>
          </a:p>
          <a:p>
            <a:pPr marL="1681200" lvl="4" indent="-457200">
              <a:buFont typeface="Arial" panose="020B0604020202020204" pitchFamily="34" charset="0"/>
              <a:buChar char="•"/>
            </a:pPr>
            <a:r>
              <a:rPr lang="en-US" sz="2300" i="1"/>
              <a:t>Identify the behavior and spare the person</a:t>
            </a:r>
          </a:p>
          <a:p>
            <a:pPr marL="1681200" lvl="4" indent="-457200">
              <a:buFont typeface="Arial" panose="020B0604020202020204" pitchFamily="34" charset="0"/>
              <a:buChar char="•"/>
            </a:pPr>
            <a:r>
              <a:rPr lang="en-US" sz="2300" i="1"/>
              <a:t>Provide targeted feedback</a:t>
            </a:r>
          </a:p>
          <a:p>
            <a:pPr marL="1681200" lvl="4" indent="-457200">
              <a:buFont typeface="Arial" panose="020B0604020202020204" pitchFamily="34" charset="0"/>
              <a:buChar char="•"/>
            </a:pPr>
            <a:r>
              <a:rPr lang="en-US" sz="2300" i="1"/>
              <a:t>Don't bring up old issues</a:t>
            </a:r>
          </a:p>
          <a:p>
            <a:pPr marL="1681200" lvl="4" indent="-457200">
              <a:buFont typeface="Arial" panose="020B0604020202020204" pitchFamily="34" charset="0"/>
              <a:buChar char="•"/>
            </a:pPr>
            <a:r>
              <a:rPr lang="en-US" sz="2300" i="1"/>
              <a:t>Invest in your relationships</a:t>
            </a:r>
          </a:p>
          <a:p>
            <a:pPr marL="1681200" lvl="4" indent="-457200">
              <a:buFont typeface="Arial" panose="020B0604020202020204" pitchFamily="34" charset="0"/>
              <a:buChar char="•"/>
            </a:pPr>
            <a:r>
              <a:rPr lang="en-US" sz="2300" i="1"/>
              <a:t>Give constructive feedback</a:t>
            </a:r>
          </a:p>
          <a:p>
            <a:pPr marL="1681200" lvl="4" indent="-457200">
              <a:buFont typeface="Arial" panose="020B0604020202020204" pitchFamily="34" charset="0"/>
              <a:buChar char="•"/>
            </a:pPr>
            <a:r>
              <a:rPr lang="en-US" sz="2300" i="1"/>
              <a:t>Address issues with the "I-message"</a:t>
            </a:r>
          </a:p>
          <a:p>
            <a:pPr marL="360000" lvl="2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EF6E4-A24C-D2CD-5185-C5808AB5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Evaluation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BEC8-C3FF-2971-EFC8-CC1503B4E4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265763" cy="581542"/>
          </a:xfrm>
        </p:spPr>
        <p:txBody>
          <a:bodyPr/>
          <a:lstStyle/>
          <a:p>
            <a:r>
              <a:rPr lang="nl-BE"/>
              <a:t>Evaluation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2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EF6E4-A24C-D2CD-5185-C5808AB5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Evaluation: Tips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BEC8-C3FF-2971-EFC8-CC1503B4E4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265763" cy="581542"/>
          </a:xfrm>
        </p:spPr>
        <p:txBody>
          <a:bodyPr/>
          <a:lstStyle/>
          <a:p>
            <a:r>
              <a:rPr lang="nl-BE"/>
              <a:t>Evaluation</a:t>
            </a:r>
            <a:endParaRPr lang="en-US"/>
          </a:p>
        </p:txBody>
      </p:sp>
      <p:pic>
        <p:nvPicPr>
          <p:cNvPr id="5" name="Online Media 4" title="Giving Critical Feedback | Simon Sinek">
            <a:hlinkClick r:id="" action="ppaction://media"/>
            <a:extLst>
              <a:ext uri="{FF2B5EF4-FFF2-40B4-BE49-F238E27FC236}">
                <a16:creationId xmlns:a16="http://schemas.microsoft.com/office/drawing/2014/main" id="{B516C99B-7326-3C4B-5163-FF2BAE8AEB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32881" y="1472667"/>
            <a:ext cx="9531541" cy="53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2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EF6E4-A24C-D2CD-5185-C5808AB5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Peer Evaluation – Feedback </a:t>
            </a:r>
            <a:r>
              <a:rPr lang="nl-BE" dirty="0" err="1"/>
              <a:t>fails</a:t>
            </a:r>
            <a:r>
              <a:rPr lang="nl-BE" dirty="0"/>
              <a:t> </a:t>
            </a:r>
            <a:r>
              <a:rPr lang="nl-BE" dirty="0" err="1"/>
              <a:t>highlights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BEC8-C3FF-2971-EFC8-CC1503B4E4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265763" cy="581542"/>
          </a:xfrm>
        </p:spPr>
        <p:txBody>
          <a:bodyPr/>
          <a:lstStyle/>
          <a:p>
            <a:r>
              <a:rPr lang="nl-BE"/>
              <a:t>Evaluation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114B31-1783-F073-FB47-8944689A7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09" r="91330"/>
          <a:stretch/>
        </p:blipFill>
        <p:spPr>
          <a:xfrm>
            <a:off x="1525618" y="3319741"/>
            <a:ext cx="740145" cy="586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54B7E-9718-FFAA-8E3E-7657589E5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58" y="4574703"/>
            <a:ext cx="7153303" cy="797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E92E6F-C52E-8C3E-687C-DE38C6D9F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69" y="3813121"/>
            <a:ext cx="4362343" cy="586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4E3985-CA1B-6AEE-E66A-2534B8640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57" y="1898347"/>
            <a:ext cx="2063903" cy="6801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E7BB73-5408-8F1E-88A7-0A2D26228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69" y="3225927"/>
            <a:ext cx="2368797" cy="7739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9CE9B4-4799-6161-F67D-23600AB39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5" y="5473716"/>
            <a:ext cx="5065947" cy="609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9BB507-DD50-A2E3-F1E7-639AAA3294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60" y="2266145"/>
            <a:ext cx="5980632" cy="70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8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73A50-3ED5-248E-F3E5-752E4D3A53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520745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“You did well with the quality of your work, but I think you spent a bit too much time on the first part of the project. In the future, breaking the work into smaller tasks with time-limits, might help you manage your time more effectively.”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“Your presentation was engaging, and I loved how you used examples to illustrate your points. One thing that could make it even better, is if you paced yourself a bit slower; it felt a little rushed in parts.”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EF6E4-A24C-D2CD-5185-C5808AB5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Peer Evaluation - </a:t>
            </a:r>
            <a:r>
              <a:rPr lang="nl-BE" dirty="0" err="1"/>
              <a:t>good</a:t>
            </a:r>
            <a:r>
              <a:rPr lang="nl-BE" dirty="0"/>
              <a:t> </a:t>
            </a:r>
            <a:r>
              <a:rPr lang="nl-BE" dirty="0" err="1"/>
              <a:t>examples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BEC8-C3FF-2971-EFC8-CC1503B4E4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265763" cy="581542"/>
          </a:xfrm>
        </p:spPr>
        <p:txBody>
          <a:bodyPr/>
          <a:lstStyle/>
          <a:p>
            <a:r>
              <a:rPr lang="nl-BE"/>
              <a:t>Evaluation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81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A73A50-3ED5-248E-F3E5-752E4D3A53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4259336"/>
          </a:xfrm>
        </p:spPr>
        <p:txBody>
          <a:bodyPr>
            <a:normAutofit/>
          </a:bodyPr>
          <a:lstStyle/>
          <a:p>
            <a:pPr lvl="2"/>
            <a:r>
              <a:rPr lang="en-US"/>
              <a:t>Evaluation score is a </a:t>
            </a:r>
            <a:r>
              <a:rPr lang="en-US" b="1">
                <a:highlight>
                  <a:srgbClr val="FAD2C8"/>
                </a:highlight>
              </a:rPr>
              <a:t>normalized</a:t>
            </a:r>
            <a:r>
              <a:rPr lang="en-US"/>
              <a:t> score for the team</a:t>
            </a:r>
          </a:p>
          <a:p>
            <a:pPr lvl="3"/>
            <a:r>
              <a:rPr lang="en-US"/>
              <a:t>Score of “1” 	</a:t>
            </a:r>
            <a:r>
              <a:rPr lang="en-US">
                <a:sym typeface="Wingdings" panose="05000000000000000000" pitchFamily="2" charset="2"/>
              </a:rPr>
              <a:t> team average</a:t>
            </a:r>
          </a:p>
          <a:p>
            <a:pPr lvl="3"/>
            <a:r>
              <a:rPr lang="en-US">
                <a:sym typeface="Wingdings" panose="05000000000000000000" pitchFamily="2" charset="2"/>
              </a:rPr>
              <a:t>Score &gt;1 	 above team average</a:t>
            </a:r>
          </a:p>
          <a:p>
            <a:pPr lvl="3"/>
            <a:r>
              <a:rPr lang="en-US">
                <a:sym typeface="Wingdings" panose="05000000000000000000" pitchFamily="2" charset="2"/>
              </a:rPr>
              <a:t>Score &lt; 1 	 below team average</a:t>
            </a:r>
            <a:endParaRPr lang="en-US"/>
          </a:p>
          <a:p>
            <a:pPr lvl="2"/>
            <a:endParaRPr lang="en-US"/>
          </a:p>
          <a:p>
            <a:pPr lvl="2"/>
            <a:r>
              <a:rPr lang="en-US"/>
              <a:t>Students having a Peer Evaluation-score &lt; 0,85 </a:t>
            </a:r>
          </a:p>
          <a:p>
            <a:pPr marL="720000" lvl="3" indent="0">
              <a:buNone/>
            </a:pPr>
            <a:r>
              <a:rPr lang="en-US"/>
              <a:t>	</a:t>
            </a:r>
            <a:r>
              <a:rPr lang="en-US" sz="2800" b="1">
                <a:highlight>
                  <a:srgbClr val="FAD2C8"/>
                </a:highlight>
              </a:rPr>
              <a:t>=&gt; close follow-up corrective actions</a:t>
            </a:r>
            <a:endParaRPr lang="en-US" b="1">
              <a:highlight>
                <a:srgbClr val="FAD2C8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EF6E4-A24C-D2CD-5185-C5808AB5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Peer Evaluation - Scoring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BEC8-C3FF-2971-EFC8-CC1503B4E4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265763" cy="581542"/>
          </a:xfrm>
        </p:spPr>
        <p:txBody>
          <a:bodyPr/>
          <a:lstStyle/>
          <a:p>
            <a:r>
              <a:rPr lang="nl-BE"/>
              <a:t>Evaluation</a:t>
            </a:r>
            <a:endParaRPr lang="en-US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505A591-64B3-5948-9C70-541B2324F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6" t="9286" r="27310" b="16013"/>
          <a:stretch/>
        </p:blipFill>
        <p:spPr>
          <a:xfrm>
            <a:off x="8982303" y="4184287"/>
            <a:ext cx="2669044" cy="24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4A99F-D7A2-896D-FB00-C725CB672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0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1FE5BFBC-0AE2-231F-32B2-57573F2176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4097361"/>
                  </p:ext>
                </p:extLst>
              </p:nvPr>
            </p:nvGraphicFramePr>
            <p:xfrm>
              <a:off x="2902998" y="71021"/>
              <a:ext cx="3935766" cy="6858000"/>
            </p:xfrm>
            <a:graphic>
              <a:graphicData uri="http://schemas.microsoft.com/office/powerpoint/2016/summaryzoom">
                <psuz:summaryZm>
                  <psuz:summaryZmObj sectionId="{C7676B20-6416-48E7-8B75-969779EB6C1A}">
                    <psuz:zmPr id="{13781CE2-A70E-47F1-8067-C2FFF3B6C2B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0603" y="178308"/>
                          <a:ext cx="2194560" cy="1234440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74EF044C-3005-453E-8304-1F4E523F575E}" offsetFactorY="3426">
                    <psuz:zmPr id="{DA1E3D35-65ED-44EA-9E4A-D74D04CABDA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0603" y="1537336"/>
                          <a:ext cx="2194560" cy="1234440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530D7AE3-1EC8-4E15-A58A-07C93CABF75C}" offsetFactorY="2157">
                    <psuz:zmPr id="{B32AABD3-816C-47C5-984C-5689A82D900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0603" y="2838407"/>
                          <a:ext cx="2194560" cy="1234440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52248301-5FC7-411D-841C-7BCCA2A9DC34}">
                    <psuz:zmPr id="{23E467B9-FC83-447E-AD1C-5C2D43CF100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0603" y="4128516"/>
                          <a:ext cx="2194560" cy="1234440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65DE5078-CC82-4B6E-B50A-6FA30D041955}">
                    <psuz:zmPr id="{99E9232C-8448-44AD-86C2-B1DF0E56EA6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70603" y="5445252"/>
                          <a:ext cx="2194560" cy="1234440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1FE5BFBC-0AE2-231F-32B2-57573F21769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902998" y="71021"/>
                <a:ext cx="3935766" cy="6858000"/>
                <a:chOff x="2902998" y="71021"/>
                <a:chExt cx="3935766" cy="6858000"/>
              </a:xfrm>
            </p:grpSpPr>
            <p:pic>
              <p:nvPicPr>
                <p:cNvPr id="2" name="Picture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773601" y="249329"/>
                  <a:ext cx="2194560" cy="1234440"/>
                </a:xfrm>
                <a:prstGeom prst="rect">
                  <a:avLst/>
                </a:prstGeom>
              </p:spPr>
            </p:pic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73601" y="1608357"/>
                  <a:ext cx="2194560" cy="1234440"/>
                </a:xfrm>
                <a:prstGeom prst="rect">
                  <a:avLst/>
                </a:prstGeom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73601" y="2909428"/>
                  <a:ext cx="2194560" cy="1234440"/>
                </a:xfrm>
                <a:prstGeom prst="rect">
                  <a:avLst/>
                </a:prstGeom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73601" y="4199537"/>
                  <a:ext cx="2194560" cy="1234440"/>
                </a:xfrm>
                <a:prstGeom prst="rect">
                  <a:avLst/>
                </a:prstGeom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73601" y="5516273"/>
                  <a:ext cx="2194560" cy="1234440"/>
                </a:xfrm>
                <a:prstGeom prst="rect">
                  <a:avLst/>
                </a:prstGeom>
              </p:spPr>
            </p:pic>
          </p:grp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A47C1D9E-B214-35ED-A6BE-A65A92E89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02799"/>
            <a:ext cx="4687410" cy="3442234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48116-6D2E-1945-97F2-DCE3E5D4B6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2547" y="1381548"/>
            <a:ext cx="4102571" cy="40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43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C37C7C-ABD8-177D-AD4C-69E828EC2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7CDF7E-8047-6B97-092B-EEFD279B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Prince2 &amp; Agile: </a:t>
            </a:r>
            <a:r>
              <a:rPr lang="nl-BE" i="1"/>
              <a:t>‘</a:t>
            </a:r>
            <a:r>
              <a:rPr lang="nl-BE" i="1" err="1"/>
              <a:t>the</a:t>
            </a:r>
            <a:r>
              <a:rPr lang="nl-BE" i="1"/>
              <a:t> blend’</a:t>
            </a:r>
            <a:endParaRPr lang="en-US" i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DD1B9-06FF-3D82-2CD6-40FBCED4AA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660101" cy="581542"/>
          </a:xfrm>
        </p:spPr>
        <p:txBody>
          <a:bodyPr/>
          <a:lstStyle/>
          <a:p>
            <a:r>
              <a:rPr lang="nl-BE" err="1"/>
              <a:t>ProjectMgmt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46C13-74D7-8766-89B4-9BD65470B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76" y="1575787"/>
            <a:ext cx="3308702" cy="2345208"/>
          </a:xfrm>
          <a:prstGeom prst="rect">
            <a:avLst/>
          </a:prstGeom>
        </p:spPr>
      </p:pic>
      <p:pic>
        <p:nvPicPr>
          <p:cNvPr id="1026" name="Picture 2" descr="Prince2 agile versus scaling agile - newgility.eu">
            <a:extLst>
              <a:ext uri="{FF2B5EF4-FFF2-40B4-BE49-F238E27FC236}">
                <a16:creationId xmlns:a16="http://schemas.microsoft.com/office/drawing/2014/main" id="{3DC45796-7104-DD66-D0EB-DE50DA89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5" y="1575787"/>
            <a:ext cx="6280053" cy="437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927D4-76A7-757E-40EF-AA5EB8F27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869" y="4045982"/>
            <a:ext cx="4483714" cy="25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F0C4E6-985F-17C0-131A-27384431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		Prince2   	&gt;&lt; 		Agile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55EBA-C642-B4E8-5F6B-ADBA35EE6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660101" cy="581542"/>
          </a:xfrm>
        </p:spPr>
        <p:txBody>
          <a:bodyPr/>
          <a:lstStyle/>
          <a:p>
            <a:r>
              <a:rPr lang="nl-BE" err="1"/>
              <a:t>ProjectMgmt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AE8B9B-032D-93F5-8C1C-56E121BC3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851" y="2298515"/>
            <a:ext cx="3483006" cy="35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A9191-0EBD-ED03-2FB9-35544649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7" y="1926452"/>
            <a:ext cx="8202283" cy="42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822A0F-50D2-54DF-3ADA-30AAA299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Project4.0: </a:t>
            </a:r>
            <a:r>
              <a:rPr lang="nl-BE" err="1"/>
              <a:t>Two</a:t>
            </a:r>
            <a:r>
              <a:rPr lang="nl-BE"/>
              <a:t> </a:t>
            </a:r>
            <a:r>
              <a:rPr lang="nl-BE" err="1"/>
              <a:t>Main</a:t>
            </a:r>
            <a:r>
              <a:rPr lang="nl-BE"/>
              <a:t> </a:t>
            </a:r>
            <a:r>
              <a:rPr lang="nl-BE" err="1"/>
              <a:t>Phases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7385A-0F6E-0BC9-95FB-3DF95D5EFB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660101" cy="581542"/>
          </a:xfrm>
        </p:spPr>
        <p:txBody>
          <a:bodyPr/>
          <a:lstStyle/>
          <a:p>
            <a:r>
              <a:rPr lang="nl-BE" err="1"/>
              <a:t>ProjectMgmt</a:t>
            </a:r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319E156-CA9D-5883-AF34-7F490BFB7F60}"/>
              </a:ext>
            </a:extLst>
          </p:cNvPr>
          <p:cNvSpPr txBox="1">
            <a:spLocks/>
          </p:cNvSpPr>
          <p:nvPr/>
        </p:nvSpPr>
        <p:spPr>
          <a:xfrm>
            <a:off x="1" y="1603200"/>
            <a:ext cx="4811696" cy="4881780"/>
          </a:xfrm>
          <a:prstGeom prst="rect">
            <a:avLst/>
          </a:prstGeom>
        </p:spPr>
        <p:txBody>
          <a:bodyPr vert="horz" lIns="720000" tIns="360000" rIns="720000" bIns="36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None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Char char="æ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0000"/>
              <a:buFont typeface="Wingdings" panose="05000000000000000000" pitchFamily="2" charset="2"/>
              <a:buChar char="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3pPr>
            <a:lvl4pPr marL="1044000" indent="-324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3C3C3C"/>
              </a:buClr>
              <a:buFont typeface="Nunito" panose="00000500000000000000" pitchFamily="2" charset="0"/>
              <a:buChar char="‐"/>
              <a:defRPr sz="2100" i="0" u="none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4pPr>
            <a:lvl5pPr marL="1224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00"/>
              </a:spcAft>
              <a:buClr>
                <a:srgbClr val="3C3C3C"/>
              </a:buClr>
              <a:buSzPct val="120000"/>
              <a:buFont typeface="Nunito" panose="00000500000000000000" pitchFamily="2" charset="0"/>
              <a:buChar char="›"/>
              <a:defRPr sz="16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Ideation Phase</a:t>
            </a:r>
          </a:p>
          <a:p>
            <a:endParaRPr lang="en-US"/>
          </a:p>
          <a:p>
            <a:r>
              <a:rPr lang="en-US" i="1"/>
              <a:t>‘Prince2’-ish</a:t>
            </a:r>
          </a:p>
          <a:p>
            <a:endParaRPr lang="en-US"/>
          </a:p>
          <a:p>
            <a:pPr lvl="1"/>
            <a:r>
              <a:rPr lang="en-US"/>
              <a:t>What?</a:t>
            </a:r>
          </a:p>
          <a:p>
            <a:pPr lvl="1"/>
            <a:r>
              <a:rPr lang="en-US"/>
              <a:t>Why?</a:t>
            </a:r>
          </a:p>
          <a:p>
            <a:pPr lvl="1"/>
            <a:r>
              <a:rPr lang="en-US"/>
              <a:t>How?</a:t>
            </a:r>
          </a:p>
          <a:p>
            <a:pPr marL="457200" indent="-457200">
              <a:buFontTx/>
              <a:buChar char="-"/>
            </a:pPr>
            <a:endParaRPr lang="en-US"/>
          </a:p>
          <a:p>
            <a:r>
              <a:rPr lang="en-US"/>
              <a:t>Deliverable:</a:t>
            </a:r>
          </a:p>
          <a:p>
            <a:r>
              <a:rPr lang="en-US"/>
              <a:t>	Concept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082B754-8C7B-F169-0833-B522D3AF90B5}"/>
              </a:ext>
            </a:extLst>
          </p:cNvPr>
          <p:cNvSpPr txBox="1">
            <a:spLocks/>
          </p:cNvSpPr>
          <p:nvPr/>
        </p:nvSpPr>
        <p:spPr>
          <a:xfrm>
            <a:off x="8238479" y="1603200"/>
            <a:ext cx="4279037" cy="5254801"/>
          </a:xfrm>
          <a:prstGeom prst="rect">
            <a:avLst/>
          </a:prstGeom>
        </p:spPr>
        <p:txBody>
          <a:bodyPr vert="horz" lIns="720000" tIns="360000" rIns="720000" bIns="36000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None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Char char="æ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0000"/>
              <a:buFont typeface="Wingdings" panose="05000000000000000000" pitchFamily="2" charset="2"/>
              <a:buChar char="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3pPr>
            <a:lvl4pPr marL="1044000" indent="-324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3C3C3C"/>
              </a:buClr>
              <a:buFont typeface="Nunito" panose="00000500000000000000" pitchFamily="2" charset="0"/>
              <a:buChar char="‐"/>
              <a:defRPr sz="2100" i="0" u="none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4pPr>
            <a:lvl5pPr marL="1224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00"/>
              </a:spcAft>
              <a:buClr>
                <a:srgbClr val="3C3C3C"/>
              </a:buClr>
              <a:buSzPct val="120000"/>
              <a:buFont typeface="Nunito" panose="00000500000000000000" pitchFamily="2" charset="0"/>
              <a:buChar char="›"/>
              <a:defRPr sz="16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u="sng"/>
              <a:t>Realization Phase</a:t>
            </a:r>
          </a:p>
          <a:p>
            <a:endParaRPr lang="en-US" sz="3000"/>
          </a:p>
          <a:p>
            <a:r>
              <a:rPr lang="en-US" sz="3000" i="1"/>
              <a:t>‘Agile’-</a:t>
            </a:r>
            <a:r>
              <a:rPr lang="en-US" sz="3000" i="1" err="1"/>
              <a:t>ish</a:t>
            </a:r>
            <a:endParaRPr lang="en-US" sz="3000" i="1"/>
          </a:p>
          <a:p>
            <a:endParaRPr lang="en-US" sz="3000"/>
          </a:p>
          <a:p>
            <a:pPr lvl="1"/>
            <a:r>
              <a:rPr lang="en-US" sz="3000"/>
              <a:t>Create</a:t>
            </a:r>
          </a:p>
          <a:p>
            <a:pPr lvl="1"/>
            <a:r>
              <a:rPr lang="en-US" sz="3000"/>
              <a:t>Check</a:t>
            </a:r>
          </a:p>
          <a:p>
            <a:pPr lvl="1"/>
            <a:r>
              <a:rPr lang="en-US" sz="3000"/>
              <a:t>Repeat</a:t>
            </a:r>
          </a:p>
          <a:p>
            <a:pPr marL="457200" indent="-457200">
              <a:buFontTx/>
              <a:buChar char="-"/>
            </a:pPr>
            <a:endParaRPr lang="en-US" sz="3000"/>
          </a:p>
          <a:p>
            <a:pPr marL="457200" indent="-457200">
              <a:buFontTx/>
              <a:buChar char="-"/>
            </a:pPr>
            <a:endParaRPr lang="en-US" sz="3000"/>
          </a:p>
          <a:p>
            <a:r>
              <a:rPr lang="en-US" sz="3000"/>
              <a:t>Deliverable:</a:t>
            </a:r>
          </a:p>
          <a:p>
            <a:r>
              <a:rPr lang="en-US" sz="3000"/>
              <a:t>	MVP, and 	then some!</a:t>
            </a:r>
          </a:p>
          <a:p>
            <a:pPr marL="457200" indent="-457200">
              <a:buFontTx/>
              <a:buChar char="-"/>
            </a:pP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34B8F-2B49-DD3F-4BA4-F735CF0C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755" y="1459678"/>
            <a:ext cx="5270246" cy="5180819"/>
          </a:xfrm>
          <a:prstGeom prst="rect">
            <a:avLst/>
          </a:prstGeom>
        </p:spPr>
      </p:pic>
      <p:pic>
        <p:nvPicPr>
          <p:cNvPr id="2050" name="Picture 2" descr="Advisory Icon #4137 - Free Icons Library">
            <a:extLst>
              <a:ext uri="{FF2B5EF4-FFF2-40B4-BE49-F238E27FC236}">
                <a16:creationId xmlns:a16="http://schemas.microsoft.com/office/drawing/2014/main" id="{44B120DD-4BD3-970F-E60F-C1D95CE6F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83" y="3521416"/>
            <a:ext cx="1045346" cy="10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Execute icon | Execute icons PNG, ICO or ICNS">
            <a:extLst>
              <a:ext uri="{FF2B5EF4-FFF2-40B4-BE49-F238E27FC236}">
                <a16:creationId xmlns:a16="http://schemas.microsoft.com/office/drawing/2014/main" id="{78301B16-DE68-CB2C-B1C5-181AE68FD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4" t="34037" r="24608" b="32356"/>
          <a:stretch/>
        </p:blipFill>
        <p:spPr bwMode="auto">
          <a:xfrm>
            <a:off x="4979262" y="3378264"/>
            <a:ext cx="2015231" cy="13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ecute Badge by Mitch Watts on Dribbble">
            <a:extLst>
              <a:ext uri="{FF2B5EF4-FFF2-40B4-BE49-F238E27FC236}">
                <a16:creationId xmlns:a16="http://schemas.microsoft.com/office/drawing/2014/main" id="{7984063A-30A8-55A1-C06E-912E3B1CB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9" t="11087" r="26417" b="11553"/>
          <a:stretch/>
        </p:blipFill>
        <p:spPr bwMode="auto">
          <a:xfrm>
            <a:off x="10601577" y="3429000"/>
            <a:ext cx="897893" cy="10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8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6A1B6-0891-283D-8B4D-80EB77319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EF6E4-A24C-D2CD-5185-C5808AB5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Stages of Team Dynamics (</a:t>
            </a:r>
            <a:r>
              <a:rPr lang="nl-BE" err="1"/>
              <a:t>Tuckman</a:t>
            </a:r>
            <a:r>
              <a:rPr lang="nl-BE"/>
              <a:t>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4BEC8-C3FF-2971-EFC8-CC1503B4E4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44411" cy="581542"/>
          </a:xfrm>
        </p:spPr>
        <p:txBody>
          <a:bodyPr/>
          <a:lstStyle/>
          <a:p>
            <a:r>
              <a:rPr lang="nl-BE"/>
              <a:t>Team</a:t>
            </a:r>
            <a:endParaRPr lang="en-US"/>
          </a:p>
        </p:txBody>
      </p:sp>
      <p:pic>
        <p:nvPicPr>
          <p:cNvPr id="7170" name="Picture 2" descr="Forming - Storming - Norming - Performing | Event Square">
            <a:extLst>
              <a:ext uri="{FF2B5EF4-FFF2-40B4-BE49-F238E27FC236}">
                <a16:creationId xmlns:a16="http://schemas.microsoft.com/office/drawing/2014/main" id="{6467549B-3A3C-0785-70C4-B87A88F61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301" y="1450800"/>
            <a:ext cx="5187742" cy="518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F6EF0-C0FE-DA6F-4230-EA05455A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8" y="1897016"/>
            <a:ext cx="6008345" cy="42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5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8B251-E8B9-CA58-76D9-46C34443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18" y="0"/>
            <a:ext cx="9078901" cy="69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50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4 - Lunar Survival Challenge">
            <a:extLst>
              <a:ext uri="{FF2B5EF4-FFF2-40B4-BE49-F238E27FC236}">
                <a16:creationId xmlns:a16="http://schemas.microsoft.com/office/drawing/2014/main" id="{180B02C7-D80D-9BB5-BB6D-5C5490D7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88" y="0"/>
            <a:ext cx="99680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5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5954C-0978-1FBF-044E-23F9D94DC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4110361" cy="488178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/>
              <a:t>Team Member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48807-CE69-A91D-53EE-D78FA935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Team Member </a:t>
            </a:r>
            <a:r>
              <a:rPr lang="nl-BE" err="1"/>
              <a:t>roles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62A69-BD89-5A86-81F5-217BE2E93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44411" cy="581542"/>
          </a:xfrm>
        </p:spPr>
        <p:txBody>
          <a:bodyPr/>
          <a:lstStyle/>
          <a:p>
            <a:r>
              <a:rPr lang="nl-BE"/>
              <a:t>Team</a:t>
            </a:r>
            <a:endParaRPr lang="en-US"/>
          </a:p>
        </p:txBody>
      </p:sp>
      <p:pic>
        <p:nvPicPr>
          <p:cNvPr id="8204" name="Picture 12" descr="documentation Icon - Free PNG &amp; SVG 3159052 - Noun Project">
            <a:extLst>
              <a:ext uri="{FF2B5EF4-FFF2-40B4-BE49-F238E27FC236}">
                <a16:creationId xmlns:a16="http://schemas.microsoft.com/office/drawing/2014/main" id="{0A31E984-E4E9-9F5B-06F7-D95A660F5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59" y="2757595"/>
            <a:ext cx="3066156" cy="306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Businessman, collective, employee, office, team force, work, workgroup icon  - Download on Iconfinder">
            <a:extLst>
              <a:ext uri="{FF2B5EF4-FFF2-40B4-BE49-F238E27FC236}">
                <a16:creationId xmlns:a16="http://schemas.microsoft.com/office/drawing/2014/main" id="{0160D337-BB9D-0D00-35C8-5A6256D3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5" y="2811792"/>
            <a:ext cx="2894273" cy="289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F881F01-7D9B-1B98-3A60-51114E8F8CDB}"/>
              </a:ext>
            </a:extLst>
          </p:cNvPr>
          <p:cNvSpPr txBox="1">
            <a:spLocks/>
          </p:cNvSpPr>
          <p:nvPr/>
        </p:nvSpPr>
        <p:spPr>
          <a:xfrm>
            <a:off x="4344507" y="1407202"/>
            <a:ext cx="4110361" cy="4881780"/>
          </a:xfrm>
          <a:prstGeom prst="rect">
            <a:avLst/>
          </a:prstGeom>
        </p:spPr>
        <p:txBody>
          <a:bodyPr vert="horz" lIns="720000" tIns="360000" rIns="720000" bIns="36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None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Char char="æ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0000"/>
              <a:buFont typeface="Wingdings" panose="05000000000000000000" pitchFamily="2" charset="2"/>
              <a:buChar char="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3pPr>
            <a:lvl4pPr marL="1044000" indent="-324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3C3C3C"/>
              </a:buClr>
              <a:buFont typeface="Nunito" panose="00000500000000000000" pitchFamily="2" charset="0"/>
              <a:buChar char="‐"/>
              <a:defRPr sz="2100" i="0" u="none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4pPr>
            <a:lvl5pPr marL="1224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00"/>
              </a:spcAft>
              <a:buClr>
                <a:srgbClr val="3C3C3C"/>
              </a:buClr>
              <a:buSzPct val="120000"/>
              <a:buFont typeface="Nunito" panose="00000500000000000000" pitchFamily="2" charset="0"/>
              <a:buChar char="›"/>
              <a:defRPr sz="16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en-US"/>
              <a:t>Team Lead		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16E4B4F-35BE-CF7D-C982-1329FD893738}"/>
              </a:ext>
            </a:extLst>
          </p:cNvPr>
          <p:cNvSpPr txBox="1">
            <a:spLocks/>
          </p:cNvSpPr>
          <p:nvPr/>
        </p:nvSpPr>
        <p:spPr>
          <a:xfrm>
            <a:off x="8225914" y="1450800"/>
            <a:ext cx="4486909" cy="4881780"/>
          </a:xfrm>
          <a:prstGeom prst="rect">
            <a:avLst/>
          </a:prstGeom>
        </p:spPr>
        <p:txBody>
          <a:bodyPr vert="horz" lIns="720000" tIns="360000" rIns="720000" bIns="3600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None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5000"/>
              <a:buFont typeface="Wingdings" panose="05000000000000000000" pitchFamily="2" charset="2"/>
              <a:buChar char="æ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F04C25"/>
              </a:buClr>
              <a:buSzPct val="70000"/>
              <a:buFont typeface="Wingdings" panose="05000000000000000000" pitchFamily="2" charset="2"/>
              <a:buChar char=""/>
              <a:defRPr sz="28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3pPr>
            <a:lvl4pPr marL="1044000" indent="-324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rgbClr val="3C3C3C"/>
              </a:buClr>
              <a:buFont typeface="Nunito" panose="00000500000000000000" pitchFamily="2" charset="0"/>
              <a:buChar char="‐"/>
              <a:defRPr sz="2100" i="0" u="none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4pPr>
            <a:lvl5pPr marL="1224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100"/>
              </a:spcAft>
              <a:buClr>
                <a:srgbClr val="3C3C3C"/>
              </a:buClr>
              <a:buSzPct val="120000"/>
              <a:buFont typeface="Nunito" panose="00000500000000000000" pitchFamily="2" charset="0"/>
              <a:buChar char="›"/>
              <a:defRPr sz="1600" kern="1200">
                <a:solidFill>
                  <a:srgbClr val="3C3C3C"/>
                </a:solidFill>
                <a:latin typeface="Nunito Light" panose="000004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en-US"/>
              <a:t>Case File Manager</a:t>
            </a:r>
          </a:p>
        </p:txBody>
      </p:sp>
      <p:pic>
        <p:nvPicPr>
          <p:cNvPr id="14" name="Picture 2" descr="Facilitator Icons - Free SVG &amp; PNG Facilitator Images - Noun Project">
            <a:extLst>
              <a:ext uri="{FF2B5EF4-FFF2-40B4-BE49-F238E27FC236}">
                <a16:creationId xmlns:a16="http://schemas.microsoft.com/office/drawing/2014/main" id="{5C85C61A-94D9-F7FD-E830-66E2FEC4D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686" y="2757595"/>
            <a:ext cx="2931649" cy="293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3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5954C-0978-1FBF-044E-23F9D94DC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3067934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/>
              <a:t>Part of the whole, and as such also </a:t>
            </a:r>
            <a:r>
              <a:rPr lang="en-US">
                <a:highlight>
                  <a:srgbClr val="FAD2C8"/>
                </a:highlight>
              </a:rPr>
              <a:t>accountable and responsible</a:t>
            </a:r>
            <a:r>
              <a:rPr lang="en-US"/>
              <a:t> for the whole </a:t>
            </a:r>
          </a:p>
          <a:p>
            <a:pPr lvl="1"/>
            <a:r>
              <a:rPr lang="en-US">
                <a:highlight>
                  <a:srgbClr val="FAD2C8"/>
                </a:highlight>
              </a:rPr>
              <a:t>Everybody contributes to everything </a:t>
            </a:r>
          </a:p>
          <a:p>
            <a:pPr lvl="2"/>
            <a:r>
              <a:rPr lang="en-US"/>
              <a:t>Brainstorming, researching, documenting, decision making, quality assurance, presenting, …</a:t>
            </a:r>
          </a:p>
          <a:p>
            <a:pPr lvl="2"/>
            <a:r>
              <a:rPr lang="en-US"/>
              <a:t>Skillset and motivation will determine where you will be most valuable to the team, and do most 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48807-CE69-A91D-53EE-D78FA935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(Agile) Team Member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62A69-BD89-5A86-81F5-217BE2E93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44411" cy="581542"/>
          </a:xfrm>
        </p:spPr>
        <p:txBody>
          <a:bodyPr/>
          <a:lstStyle/>
          <a:p>
            <a:r>
              <a:rPr lang="nl-BE"/>
              <a:t>Team</a:t>
            </a:r>
            <a:endParaRPr lang="en-US"/>
          </a:p>
        </p:txBody>
      </p:sp>
      <p:pic>
        <p:nvPicPr>
          <p:cNvPr id="5" name="Picture 14" descr="Businessman, collective, employee, office, team force, work, workgroup icon  - Download on Iconfinder">
            <a:extLst>
              <a:ext uri="{FF2B5EF4-FFF2-40B4-BE49-F238E27FC236}">
                <a16:creationId xmlns:a16="http://schemas.microsoft.com/office/drawing/2014/main" id="{51C4A0ED-1899-4E3A-7E24-C89459B2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038" y="62146"/>
            <a:ext cx="1334609" cy="133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6 critical points of an agile transformation - Agile Arena">
            <a:extLst>
              <a:ext uri="{FF2B5EF4-FFF2-40B4-BE49-F238E27FC236}">
                <a16:creationId xmlns:a16="http://schemas.microsoft.com/office/drawing/2014/main" id="{F262248A-077A-472F-7B87-11C8756EE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94" y="4218270"/>
            <a:ext cx="5906609" cy="26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58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areer Studies: All courses">
            <a:extLst>
              <a:ext uri="{FF2B5EF4-FFF2-40B4-BE49-F238E27FC236}">
                <a16:creationId xmlns:a16="http://schemas.microsoft.com/office/drawing/2014/main" id="{DB0FBC70-E336-5CCE-7AD8-3E84EA6DB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 t="9462" r="3424" b="5336"/>
          <a:stretch/>
        </p:blipFill>
        <p:spPr bwMode="auto">
          <a:xfrm>
            <a:off x="7838984" y="2886684"/>
            <a:ext cx="4275150" cy="32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5954C-0978-1FBF-044E-23F9D94DC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8913181" cy="4881780"/>
          </a:xfrm>
        </p:spPr>
        <p:txBody>
          <a:bodyPr>
            <a:normAutofit fontScale="92500"/>
          </a:bodyPr>
          <a:lstStyle/>
          <a:p>
            <a:pPr lvl="1"/>
            <a:r>
              <a:rPr lang="en-US">
                <a:highlight>
                  <a:srgbClr val="FAD2C8"/>
                </a:highlight>
              </a:rPr>
              <a:t>Facilitates</a:t>
            </a:r>
            <a:r>
              <a:rPr lang="en-US"/>
              <a:t> teamwork</a:t>
            </a:r>
          </a:p>
          <a:p>
            <a:pPr lvl="2"/>
            <a:r>
              <a:rPr lang="en-US"/>
              <a:t>Delegates tasks according to strengths</a:t>
            </a:r>
          </a:p>
          <a:p>
            <a:pPr lvl="2"/>
            <a:r>
              <a:rPr lang="en-US"/>
              <a:t>Part of the team, so also does part of the work</a:t>
            </a:r>
          </a:p>
          <a:p>
            <a:pPr marL="360000" lvl="2" indent="0">
              <a:buNone/>
            </a:pPr>
            <a:endParaRPr lang="en-US"/>
          </a:p>
          <a:p>
            <a:pPr lvl="1"/>
            <a:r>
              <a:rPr lang="en-US">
                <a:highlight>
                  <a:srgbClr val="FAD2C8"/>
                </a:highlight>
              </a:rPr>
              <a:t>Single Point of Contact</a:t>
            </a:r>
            <a:r>
              <a:rPr lang="en-US"/>
              <a:t> for ‘outside’ stakeholders</a:t>
            </a:r>
          </a:p>
          <a:p>
            <a:pPr lvl="2"/>
            <a:r>
              <a:rPr lang="en-US"/>
              <a:t>Communication with project coach, business owner, other team leads, …</a:t>
            </a:r>
          </a:p>
          <a:p>
            <a:pPr marL="360000" lvl="2" indent="0">
              <a:buNone/>
            </a:pPr>
            <a:endParaRPr lang="en-US"/>
          </a:p>
          <a:p>
            <a:pPr lvl="1"/>
            <a:r>
              <a:rPr lang="en-US"/>
              <a:t>Has </a:t>
            </a:r>
            <a:r>
              <a:rPr lang="en-US">
                <a:highlight>
                  <a:srgbClr val="FAD2C8"/>
                </a:highlight>
              </a:rPr>
              <a:t>deciding vote</a:t>
            </a:r>
            <a:r>
              <a:rPr lang="en-US"/>
              <a:t> in team’s decision-making process</a:t>
            </a:r>
          </a:p>
          <a:p>
            <a:pPr marL="0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48807-CE69-A91D-53EE-D78FA935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Team Lead / Facilitator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62A69-BD89-5A86-81F5-217BE2E93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44411" cy="581542"/>
          </a:xfrm>
        </p:spPr>
        <p:txBody>
          <a:bodyPr/>
          <a:lstStyle/>
          <a:p>
            <a:r>
              <a:rPr lang="nl-BE"/>
              <a:t>Team</a:t>
            </a:r>
            <a:endParaRPr lang="en-US"/>
          </a:p>
        </p:txBody>
      </p:sp>
      <p:pic>
        <p:nvPicPr>
          <p:cNvPr id="9218" name="Picture 2" descr="Facilitator Icons - Free SVG &amp; PNG Facilitator Images - Noun Project">
            <a:extLst>
              <a:ext uri="{FF2B5EF4-FFF2-40B4-BE49-F238E27FC236}">
                <a16:creationId xmlns:a16="http://schemas.microsoft.com/office/drawing/2014/main" id="{344FF9C2-207F-4C89-CE1B-7110274F8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560" y="85046"/>
            <a:ext cx="1244356" cy="12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70FD2-1FDF-F67F-79A3-DF367CECF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8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5954C-0978-1FBF-044E-23F9D94DC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799"/>
            <a:ext cx="10777491" cy="5407201"/>
          </a:xfrm>
        </p:spPr>
        <p:txBody>
          <a:bodyPr>
            <a:normAutofit lnSpcReduction="10000"/>
          </a:bodyPr>
          <a:lstStyle/>
          <a:p>
            <a:pPr lvl="1"/>
            <a:r>
              <a:rPr lang="en-US"/>
              <a:t>Maintains the dedicated </a:t>
            </a:r>
            <a:r>
              <a:rPr lang="en-US">
                <a:highlight>
                  <a:srgbClr val="FAD2C8"/>
                </a:highlight>
              </a:rPr>
              <a:t>MS Teams project group</a:t>
            </a:r>
          </a:p>
          <a:p>
            <a:pPr lvl="2"/>
            <a:r>
              <a:rPr lang="en-US"/>
              <a:t>Used for online meetings, online coaching,… </a:t>
            </a:r>
          </a:p>
          <a:p>
            <a:pPr lvl="2"/>
            <a:endParaRPr lang="en-US"/>
          </a:p>
          <a:p>
            <a:pPr lvl="1"/>
            <a:r>
              <a:rPr lang="en-US"/>
              <a:t>Gathers, structures &amp; shares all </a:t>
            </a:r>
            <a:r>
              <a:rPr lang="en-US">
                <a:highlight>
                  <a:srgbClr val="FAD2C8"/>
                </a:highlight>
              </a:rPr>
              <a:t>project documents </a:t>
            </a:r>
            <a:r>
              <a:rPr lang="en-US"/>
              <a:t>(through MS Teams) </a:t>
            </a:r>
          </a:p>
          <a:p>
            <a:pPr lvl="1"/>
            <a:endParaRPr lang="en-US"/>
          </a:p>
          <a:p>
            <a:pPr lvl="1"/>
            <a:r>
              <a:rPr lang="en-US"/>
              <a:t>Connects the Project Management Software, PMS (Jira, Trello, Monday,…), to MS Teams group</a:t>
            </a:r>
          </a:p>
          <a:p>
            <a:pPr lvl="1"/>
            <a:endParaRPr lang="en-US"/>
          </a:p>
          <a:p>
            <a:pPr lvl="1"/>
            <a:r>
              <a:rPr lang="en-US"/>
              <a:t>Makes sure Team Coach has same access as other team members</a:t>
            </a:r>
          </a:p>
          <a:p>
            <a:pPr lvl="2"/>
            <a:r>
              <a:rPr lang="en-US">
                <a:highlight>
                  <a:srgbClr val="FAD2C8"/>
                </a:highlight>
              </a:rPr>
              <a:t>Don’t include Team Coach in each call! </a:t>
            </a:r>
            <a:r>
              <a:rPr lang="en-US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48807-CE69-A91D-53EE-D78FA935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Case File Manager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62A69-BD89-5A86-81F5-217BE2E93F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44411" cy="581542"/>
          </a:xfrm>
        </p:spPr>
        <p:txBody>
          <a:bodyPr/>
          <a:lstStyle/>
          <a:p>
            <a:r>
              <a:rPr lang="nl-BE"/>
              <a:t>Team</a:t>
            </a:r>
            <a:endParaRPr lang="en-US"/>
          </a:p>
        </p:txBody>
      </p:sp>
      <p:pic>
        <p:nvPicPr>
          <p:cNvPr id="5" name="Picture 12" descr="documentation Icon - Free PNG &amp; SVG 3159052 - Noun Project">
            <a:extLst>
              <a:ext uri="{FF2B5EF4-FFF2-40B4-BE49-F238E27FC236}">
                <a16:creationId xmlns:a16="http://schemas.microsoft.com/office/drawing/2014/main" id="{29411C99-F4E0-F5BE-D4DC-A749A986A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082" y="194410"/>
            <a:ext cx="1183688" cy="118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F3C8183-77B9-08C2-5FD3-9A1C810FF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278" y="2867486"/>
            <a:ext cx="2076157" cy="19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001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log | Telliant Systems Agile Teams to Avoid: Cartoon - Blog | Telliant  Systems">
            <a:extLst>
              <a:ext uri="{FF2B5EF4-FFF2-40B4-BE49-F238E27FC236}">
                <a16:creationId xmlns:a16="http://schemas.microsoft.com/office/drawing/2014/main" id="{57C49F06-8F55-18F4-8212-2110EE7B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0"/>
            <a:ext cx="8572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42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D0403-8772-4BBE-F3AD-69A3DBA05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799"/>
            <a:ext cx="12191999" cy="5242963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highlight>
                  <a:srgbClr val="FAD2C8"/>
                </a:highlight>
              </a:rPr>
              <a:t>During Ideation phase</a:t>
            </a:r>
          </a:p>
          <a:p>
            <a:pPr lvl="1"/>
            <a:r>
              <a:rPr lang="en-US"/>
              <a:t>Team decides who will fulfill which role &amp; when</a:t>
            </a:r>
          </a:p>
          <a:p>
            <a:pPr lvl="1"/>
            <a:r>
              <a:rPr lang="en-US"/>
              <a:t>Flexible roles: switch halfway through the ideation phase</a:t>
            </a:r>
          </a:p>
          <a:p>
            <a:pPr marL="360000" lvl="2" indent="0">
              <a:buNone/>
            </a:pPr>
            <a:endParaRPr lang="en-US"/>
          </a:p>
          <a:p>
            <a:pPr marL="360000" lvl="2" indent="0">
              <a:buNone/>
            </a:pPr>
            <a:endParaRPr lang="en-US"/>
          </a:p>
          <a:p>
            <a:pPr marL="360000" lvl="2" indent="0">
              <a:buNone/>
            </a:pPr>
            <a:endParaRPr lang="en-US"/>
          </a:p>
          <a:p>
            <a:pPr marL="360000" lvl="2" indent="0">
              <a:buNone/>
            </a:pPr>
            <a:endParaRPr lang="en-US"/>
          </a:p>
          <a:p>
            <a:pPr marL="360000" lvl="2" indent="0">
              <a:buNone/>
            </a:pPr>
            <a:endParaRPr lang="en-US"/>
          </a:p>
          <a:p>
            <a:pPr marL="360000" lvl="2" indent="0">
              <a:buNone/>
            </a:pPr>
            <a:endParaRPr lang="en-US"/>
          </a:p>
          <a:p>
            <a:r>
              <a:rPr lang="en-US">
                <a:highlight>
                  <a:srgbClr val="FAD2C8"/>
                </a:highlight>
              </a:rPr>
              <a:t>During Realization phase</a:t>
            </a:r>
          </a:p>
          <a:p>
            <a:pPr lvl="1"/>
            <a:r>
              <a:rPr lang="en-US"/>
              <a:t>Team decides who will fulfill which role </a:t>
            </a:r>
          </a:p>
          <a:p>
            <a:pPr lvl="1"/>
            <a:r>
              <a:rPr lang="en-US"/>
              <a:t>Fixed roles for ‘project lead / scrum master’ &amp; ‘Case File Manager’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633E5-AB2B-D46B-E393-FEC785DD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Team </a:t>
            </a:r>
            <a:r>
              <a:rPr lang="nl-BE" err="1"/>
              <a:t>Roles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7BBC-C323-78C7-E0A6-07BB616B01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44411" cy="581542"/>
          </a:xfrm>
        </p:spPr>
        <p:txBody>
          <a:bodyPr/>
          <a:lstStyle/>
          <a:p>
            <a:r>
              <a:rPr lang="nl-BE"/>
              <a:t>Team</a:t>
            </a: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259D51-3053-04A2-D188-0226F4B2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770110"/>
              </p:ext>
            </p:extLst>
          </p:nvPr>
        </p:nvGraphicFramePr>
        <p:xfrm>
          <a:off x="1266546" y="3015390"/>
          <a:ext cx="965890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9453">
                  <a:extLst>
                    <a:ext uri="{9D8B030D-6E8A-4147-A177-3AD203B41FA5}">
                      <a16:colId xmlns:a16="http://schemas.microsoft.com/office/drawing/2014/main" val="3804016271"/>
                    </a:ext>
                  </a:extLst>
                </a:gridCol>
                <a:gridCol w="4829453">
                  <a:extLst>
                    <a:ext uri="{9D8B030D-6E8A-4147-A177-3AD203B41FA5}">
                      <a16:colId xmlns:a16="http://schemas.microsoft.com/office/drawing/2014/main" val="161608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First part </a:t>
                      </a:r>
                      <a:r>
                        <a:rPr lang="nl-BE" err="1"/>
                        <a:t>Ideation</a:t>
                      </a:r>
                      <a:r>
                        <a:rPr lang="nl-BE"/>
                        <a:t> </a:t>
                      </a:r>
                      <a:r>
                        <a:rPr lang="nl-BE" err="1"/>
                        <a:t>phase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Last part of </a:t>
                      </a:r>
                      <a:r>
                        <a:rPr lang="nl-BE" err="1"/>
                        <a:t>Ideation</a:t>
                      </a:r>
                      <a:r>
                        <a:rPr lang="nl-BE"/>
                        <a:t> </a:t>
                      </a:r>
                      <a:r>
                        <a:rPr lang="nl-BE" err="1"/>
                        <a:t>phase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01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Team Lead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(Agile) Team Member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27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/>
                        <a:t>Case File Manager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(Agile) Team Member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42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(Agile) Team Member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Team Lead | Case File Manager |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/>
                        <a:t>(Agile) Team Member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orange and black graphic with white text&#10;&#10;Description automatically generated">
            <a:extLst>
              <a:ext uri="{FF2B5EF4-FFF2-40B4-BE49-F238E27FC236}">
                <a16:creationId xmlns:a16="http://schemas.microsoft.com/office/drawing/2014/main" id="{18C44F15-CA28-8F18-D8A7-0B092DA9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01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D0403-8772-4BBE-F3AD-69A3DBA05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450799"/>
            <a:ext cx="9897964" cy="5242963"/>
          </a:xfrm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en-US">
                <a:highlight>
                  <a:srgbClr val="FAD2C8"/>
                </a:highlight>
              </a:rPr>
              <a:t>Project4.0</a:t>
            </a:r>
          </a:p>
          <a:p>
            <a:pPr lvl="1"/>
            <a:r>
              <a:rPr lang="en-US"/>
              <a:t>Team coaching</a:t>
            </a:r>
          </a:p>
          <a:p>
            <a:pPr lvl="2"/>
            <a:r>
              <a:rPr lang="en-US"/>
              <a:t>via communication with team lead, via team meetings, via checking shared documentation (case file),…</a:t>
            </a:r>
          </a:p>
          <a:p>
            <a:pPr lvl="1"/>
            <a:r>
              <a:rPr lang="en-US"/>
              <a:t>Team evaluation</a:t>
            </a:r>
          </a:p>
          <a:p>
            <a:pPr lvl="2"/>
            <a:r>
              <a:rPr lang="en-US"/>
              <a:t>Process &amp; overall result (&amp; assignments)</a:t>
            </a:r>
          </a:p>
          <a:p>
            <a:pPr lvl="3"/>
            <a:endParaRPr lang="en-US"/>
          </a:p>
          <a:p>
            <a:pPr marL="360000" lvl="2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>
                <a:highlight>
                  <a:srgbClr val="FAD2C8"/>
                </a:highlight>
              </a:rPr>
              <a:t>Professional Skills 3</a:t>
            </a:r>
          </a:p>
          <a:p>
            <a:pPr lvl="1"/>
            <a:r>
              <a:rPr lang="en-US"/>
              <a:t>Individual coaching</a:t>
            </a:r>
          </a:p>
          <a:p>
            <a:pPr lvl="1"/>
            <a:r>
              <a:rPr lang="en-US"/>
              <a:t>Individual evaluation: pass / fail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633E5-AB2B-D46B-E393-FEC785DD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Project Coach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7BBC-C323-78C7-E0A6-07BB616B01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730360" cy="581542"/>
          </a:xfrm>
        </p:spPr>
        <p:txBody>
          <a:bodyPr/>
          <a:lstStyle/>
          <a:p>
            <a:r>
              <a:rPr lang="nl-BE"/>
              <a:t>Coach</a:t>
            </a:r>
            <a:endParaRPr lang="en-US"/>
          </a:p>
        </p:txBody>
      </p:sp>
      <p:pic>
        <p:nvPicPr>
          <p:cNvPr id="5" name="Picture 4" descr="Coach Png, Transparent Png - kindpng">
            <a:extLst>
              <a:ext uri="{FF2B5EF4-FFF2-40B4-BE49-F238E27FC236}">
                <a16:creationId xmlns:a16="http://schemas.microsoft.com/office/drawing/2014/main" id="{1B24CFAD-EA29-9726-2F00-557D92E5E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4" t="6285" r="26518" b="6456"/>
          <a:stretch/>
        </p:blipFill>
        <p:spPr bwMode="auto">
          <a:xfrm>
            <a:off x="9897964" y="0"/>
            <a:ext cx="2294036" cy="277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26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31E811-951B-4F55-1B0F-736458D46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799"/>
            <a:ext cx="12191999" cy="5208417"/>
          </a:xfrm>
        </p:spPr>
        <p:txBody>
          <a:bodyPr>
            <a:normAutofit fontScale="92500" lnSpcReduction="10000"/>
          </a:bodyPr>
          <a:lstStyle/>
          <a:p>
            <a:r>
              <a:rPr lang="en-US" sz="2600"/>
              <a:t>Project 4.0 coaches will also function as SME</a:t>
            </a:r>
          </a:p>
          <a:p>
            <a:pPr marL="817200" lvl="1" indent="-457200">
              <a:buFont typeface="Wingdings" panose="05000000000000000000" pitchFamily="2" charset="2"/>
              <a:buChar char="î"/>
            </a:pPr>
            <a:r>
              <a:rPr lang="en-US" sz="2000" b="1"/>
              <a:t>APP</a:t>
            </a:r>
            <a:r>
              <a:rPr lang="en-US" sz="2000"/>
              <a:t>: Christine Smeets, Mitch Mommers</a:t>
            </a:r>
          </a:p>
          <a:p>
            <a:pPr marL="817200" lvl="1" indent="-457200">
              <a:buFont typeface="Wingdings" panose="05000000000000000000" pitchFamily="2" charset="2"/>
              <a:buChar char="î"/>
            </a:pPr>
            <a:r>
              <a:rPr lang="en-US" sz="2000" b="1"/>
              <a:t>CCS</a:t>
            </a:r>
            <a:r>
              <a:rPr lang="en-US" sz="2000"/>
              <a:t>: Jeroen Verbruggen, Alexander Hensels, Eric Pauwels</a:t>
            </a:r>
          </a:p>
          <a:p>
            <a:pPr marL="817200" lvl="1" indent="-457200">
              <a:buFont typeface="Wingdings" panose="05000000000000000000" pitchFamily="2" charset="2"/>
              <a:buChar char="î"/>
            </a:pPr>
            <a:r>
              <a:rPr lang="en-US" sz="2000" b="1"/>
              <a:t>AI</a:t>
            </a:r>
            <a:r>
              <a:rPr lang="en-US" sz="2000"/>
              <a:t>: Stef Van Wolputte, Bram Heyns</a:t>
            </a:r>
          </a:p>
          <a:p>
            <a:pPr lvl="1" indent="0">
              <a:buNone/>
            </a:pPr>
            <a:endParaRPr lang="en-US" sz="2000"/>
          </a:p>
          <a:p>
            <a:endParaRPr lang="en-US" sz="2600">
              <a:highlight>
                <a:srgbClr val="00FF00"/>
              </a:highlight>
            </a:endParaRPr>
          </a:p>
          <a:p>
            <a:r>
              <a:rPr lang="en-US" sz="2600" b="1">
                <a:highlight>
                  <a:srgbClr val="FAD2C8"/>
                </a:highlight>
              </a:rPr>
              <a:t>Checkin-in session</a:t>
            </a:r>
            <a:r>
              <a:rPr lang="en-US" sz="2600"/>
              <a:t> by SMEs at </a:t>
            </a:r>
            <a:r>
              <a:rPr lang="en-US" sz="2600" b="1"/>
              <a:t>start of concept phase</a:t>
            </a:r>
          </a:p>
          <a:p>
            <a:pPr marL="817200" lvl="1" indent="-457200">
              <a:buFont typeface="Wingdings" panose="05000000000000000000" pitchFamily="2" charset="2"/>
              <a:buChar char="î"/>
            </a:pPr>
            <a:r>
              <a:rPr lang="en-US" sz="2600"/>
              <a:t>Check if your proposed solution is in accordance with existing standards </a:t>
            </a:r>
          </a:p>
          <a:p>
            <a:pPr marL="817200" lvl="1" indent="-457200">
              <a:buFont typeface="Wingdings" panose="05000000000000000000" pitchFamily="2" charset="2"/>
              <a:buChar char="î"/>
            </a:pPr>
            <a:r>
              <a:rPr lang="en-US" sz="2600"/>
              <a:t>Make sure you incorporate their advice into your plans</a:t>
            </a:r>
          </a:p>
          <a:p>
            <a:pPr marL="817200" lvl="1" indent="-457200">
              <a:buFont typeface="Wingdings" panose="05000000000000000000" pitchFamily="2" charset="2"/>
              <a:buChar char="î"/>
            </a:pPr>
            <a:endParaRPr lang="en-US" sz="2600"/>
          </a:p>
          <a:p>
            <a:r>
              <a:rPr lang="en-US" sz="2600" b="1">
                <a:highlight>
                  <a:srgbClr val="FAD2C8"/>
                </a:highlight>
              </a:rPr>
              <a:t>Technical Evaluation &amp; Feedback</a:t>
            </a:r>
            <a:r>
              <a:rPr lang="en-US" sz="2600" b="1"/>
              <a:t> </a:t>
            </a:r>
            <a:r>
              <a:rPr lang="en-US" sz="2600"/>
              <a:t>by SMEs at </a:t>
            </a:r>
            <a:r>
              <a:rPr lang="en-US" sz="2600" b="1"/>
              <a:t>end of concept phase</a:t>
            </a:r>
          </a:p>
          <a:p>
            <a:endParaRPr lang="en-US" sz="2600" b="1">
              <a:highlight>
                <a:srgbClr val="FAD2C8"/>
              </a:highlight>
            </a:endParaRPr>
          </a:p>
          <a:p>
            <a:endParaRPr lang="en-US" sz="2600" b="1">
              <a:highlight>
                <a:srgbClr val="FAD2C8"/>
              </a:highlight>
            </a:endParaRPr>
          </a:p>
          <a:p>
            <a:r>
              <a:rPr lang="en-US" sz="2600" b="1">
                <a:highlight>
                  <a:srgbClr val="FAD2C8"/>
                </a:highlight>
              </a:rPr>
              <a:t>During Realization phase:</a:t>
            </a:r>
            <a:r>
              <a:rPr lang="en-US" sz="2600" b="1"/>
              <a:t> </a:t>
            </a:r>
            <a:r>
              <a:rPr lang="en-US" sz="2600"/>
              <a:t>technical guidance, on request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912A3-6568-AF72-9DF8-72BEFB2E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Subject Matter Experts (SME)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06F7C-579E-249A-DFC5-AFDC84583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222208" cy="581542"/>
          </a:xfrm>
        </p:spPr>
        <p:txBody>
          <a:bodyPr/>
          <a:lstStyle/>
          <a:p>
            <a:r>
              <a:rPr lang="nl-BE"/>
              <a:t>SME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EA6CD-449C-8A4D-A189-D6A33529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142" y="88491"/>
            <a:ext cx="2821858" cy="18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03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1D0403-8772-4BBE-F3AD-69A3DBA051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5407200"/>
          </a:xfrm>
        </p:spPr>
        <p:txBody>
          <a:bodyPr>
            <a:normAutofit fontScale="92500"/>
          </a:bodyPr>
          <a:lstStyle/>
          <a:p>
            <a:pPr lvl="1"/>
            <a:r>
              <a:rPr lang="en-US">
                <a:highlight>
                  <a:srgbClr val="FAD2C8"/>
                </a:highlight>
              </a:rPr>
              <a:t>Inspire, connect &amp; engage</a:t>
            </a:r>
            <a:r>
              <a:rPr lang="en-US"/>
              <a:t> your team via your own Teambuilding event</a:t>
            </a:r>
          </a:p>
          <a:p>
            <a:pPr lvl="1"/>
            <a:endParaRPr lang="en-US"/>
          </a:p>
          <a:p>
            <a:pPr lvl="1"/>
            <a:r>
              <a:rPr lang="en-US"/>
              <a:t>What – Where – When</a:t>
            </a:r>
          </a:p>
          <a:p>
            <a:pPr lvl="2"/>
            <a:r>
              <a:rPr lang="en-US"/>
              <a:t>Your team can decide what kind of event you want to participate in</a:t>
            </a:r>
          </a:p>
          <a:p>
            <a:pPr lvl="2"/>
            <a:r>
              <a:rPr lang="en-US"/>
              <a:t>Location: free to choose (but should be in person, </a:t>
            </a:r>
            <a:r>
              <a:rPr lang="en-US" b="1"/>
              <a:t>not online</a:t>
            </a:r>
            <a:r>
              <a:rPr lang="en-US"/>
              <a:t>…)</a:t>
            </a:r>
          </a:p>
          <a:p>
            <a:pPr lvl="2"/>
            <a:r>
              <a:rPr lang="en-US"/>
              <a:t>Deadline: before the 2</a:t>
            </a:r>
            <a:r>
              <a:rPr lang="en-US" baseline="30000"/>
              <a:t>nd</a:t>
            </a:r>
            <a:r>
              <a:rPr lang="en-US"/>
              <a:t> of October</a:t>
            </a:r>
          </a:p>
          <a:p>
            <a:pPr lvl="2"/>
            <a:r>
              <a:rPr lang="en-US"/>
              <a:t>Deliverables: </a:t>
            </a:r>
          </a:p>
          <a:p>
            <a:pPr lvl="3"/>
            <a:r>
              <a:rPr lang="en-US"/>
              <a:t>Post a proof of participation on Canvas</a:t>
            </a:r>
          </a:p>
          <a:p>
            <a:pPr lvl="3"/>
            <a:r>
              <a:rPr lang="en-US"/>
              <a:t>Decide on the team roles</a:t>
            </a:r>
          </a:p>
          <a:p>
            <a:pPr lvl="3"/>
            <a:r>
              <a:rPr lang="en-US"/>
              <a:t>Setup the MS Teams environment for the project</a:t>
            </a:r>
          </a:p>
          <a:p>
            <a:pPr lvl="4"/>
            <a:r>
              <a:rPr lang="en-US"/>
              <a:t>Invite your team coach</a:t>
            </a:r>
          </a:p>
          <a:p>
            <a:pPr lvl="3"/>
            <a:r>
              <a:rPr lang="en-US"/>
              <a:t>Decide on a team name, style, and logo</a:t>
            </a:r>
          </a:p>
          <a:p>
            <a:pPr lvl="4"/>
            <a:r>
              <a:rPr lang="en-US"/>
              <a:t>To be used in all future documents</a:t>
            </a:r>
          </a:p>
          <a:p>
            <a:pPr marL="360000" lvl="2" indent="0">
              <a:buNone/>
            </a:pPr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633E5-AB2B-D46B-E393-FEC785DD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</a:t>
            </a:r>
            <a:r>
              <a:rPr lang="nl-BE"/>
              <a:t>: Teambuilding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7BBC-C323-78C7-E0A6-07BB616B01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494993" cy="581542"/>
          </a:xfrm>
        </p:spPr>
        <p:txBody>
          <a:bodyPr/>
          <a:lstStyle/>
          <a:p>
            <a:r>
              <a:rPr lang="nl-BE" err="1"/>
              <a:t>Assignment</a:t>
            </a:r>
            <a:endParaRPr lang="en-US"/>
          </a:p>
        </p:txBody>
      </p:sp>
      <p:pic>
        <p:nvPicPr>
          <p:cNvPr id="5" name="Afbeelding 5">
            <a:extLst>
              <a:ext uri="{FF2B5EF4-FFF2-40B4-BE49-F238E27FC236}">
                <a16:creationId xmlns:a16="http://schemas.microsoft.com/office/drawing/2014/main" id="{AD494C2A-88E1-BCE1-211E-A2C058BA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8" y="3947652"/>
            <a:ext cx="4939861" cy="26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2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E3E53-9F90-D428-AA5F-0E40BEF65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8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BAC36-071E-4B4A-9B3E-ADCAE4F6A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/>
              <a:t>Capstone integration project</a:t>
            </a:r>
          </a:p>
          <a:p>
            <a:pPr marL="817200" lvl="1" indent="-457200">
              <a:buFontTx/>
              <a:buChar char="-"/>
            </a:pPr>
            <a:r>
              <a:rPr lang="en-US"/>
              <a:t>Authentic project, with external product owner</a:t>
            </a:r>
          </a:p>
          <a:p>
            <a:pPr marL="817200" lvl="1" indent="-457200">
              <a:buFontTx/>
              <a:buChar char="-"/>
            </a:pPr>
            <a:r>
              <a:rPr lang="en-US"/>
              <a:t>Level up on ‘Soft’ skills (&amp; ‘Hard’ skills)</a:t>
            </a:r>
          </a:p>
          <a:p>
            <a:pPr marL="817200" lvl="1" indent="-457200">
              <a:buFontTx/>
              <a:buChar char="-"/>
            </a:pPr>
            <a:r>
              <a:rPr lang="en-US"/>
              <a:t>Level up on collaboration skills, with multidisciplinary DevOps teams</a:t>
            </a:r>
          </a:p>
          <a:p>
            <a:pPr lvl="1" indent="0">
              <a:buNone/>
            </a:pPr>
            <a:endParaRPr lang="en-US"/>
          </a:p>
          <a:p>
            <a:pPr marL="457200" indent="-457200">
              <a:buFontTx/>
              <a:buChar char="-"/>
            </a:pPr>
            <a:endParaRPr lang="en-US"/>
          </a:p>
          <a:p>
            <a:pPr marL="1177200" lvl="2" indent="-457200">
              <a:buFontTx/>
              <a:buChar char="-"/>
            </a:pPr>
            <a:endParaRPr lang="en-US"/>
          </a:p>
          <a:p>
            <a:endParaRPr lang="en-US"/>
          </a:p>
          <a:p>
            <a:pPr marL="457200" indent="-457200">
              <a:buFontTx/>
              <a:buChar char="-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ACFB8-8E91-412A-B706-0993FDB6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Project4.0 Goals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F3ECC-CDAF-4A94-B672-72F07FB511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47617" cy="581542"/>
          </a:xfrm>
        </p:spPr>
        <p:txBody>
          <a:bodyPr/>
          <a:lstStyle/>
          <a:p>
            <a:r>
              <a:rPr lang="nl-BE"/>
              <a:t>Goals</a:t>
            </a:r>
            <a:endParaRPr lang="en-US"/>
          </a:p>
        </p:txBody>
      </p:sp>
      <p:pic>
        <p:nvPicPr>
          <p:cNvPr id="1028" name="Picture 4" descr="Why You Can't Just Rename Your IT Ops Team to DevOps - Datree.io | Datree.io">
            <a:extLst>
              <a:ext uri="{FF2B5EF4-FFF2-40B4-BE49-F238E27FC236}">
                <a16:creationId xmlns:a16="http://schemas.microsoft.com/office/drawing/2014/main" id="{C36353EA-D62B-B956-43B2-9D1064029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000" y="4649445"/>
            <a:ext cx="3366269" cy="168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ft Skills&quot; Images – Browse 5,636 Stock Photos, Vectors, and Video | Adobe  Stock">
            <a:extLst>
              <a:ext uri="{FF2B5EF4-FFF2-40B4-BE49-F238E27FC236}">
                <a16:creationId xmlns:a16="http://schemas.microsoft.com/office/drawing/2014/main" id="{9C683844-0658-FE7E-8214-906C9365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681" y="4406771"/>
            <a:ext cx="2722997" cy="20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Capstone is Back - Northwestern Master of Science in Communication">
            <a:extLst>
              <a:ext uri="{FF2B5EF4-FFF2-40B4-BE49-F238E27FC236}">
                <a16:creationId xmlns:a16="http://schemas.microsoft.com/office/drawing/2014/main" id="{CC6279BF-16E6-2AD4-66B4-739BE7E2C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"/>
          <a:stretch/>
        </p:blipFill>
        <p:spPr bwMode="auto">
          <a:xfrm>
            <a:off x="235249" y="4406771"/>
            <a:ext cx="3033110" cy="23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4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BAC36-071E-4B4A-9B3E-ADCAE4F6A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799"/>
            <a:ext cx="12191999" cy="5677588"/>
          </a:xfrm>
        </p:spPr>
        <p:txBody>
          <a:bodyPr>
            <a:normAutofit fontScale="85000" lnSpcReduction="20000"/>
          </a:bodyPr>
          <a:lstStyle/>
          <a:p>
            <a:r>
              <a:rPr lang="en-US" sz="3600">
                <a:highlight>
                  <a:srgbClr val="FAD2C8"/>
                </a:highlight>
              </a:rPr>
              <a:t>Ideation Phase</a:t>
            </a:r>
          </a:p>
          <a:p>
            <a:pPr lvl="1"/>
            <a:r>
              <a:rPr lang="en-US"/>
              <a:t>Sprint 0</a:t>
            </a:r>
          </a:p>
          <a:p>
            <a:pPr lvl="1"/>
            <a:r>
              <a:rPr lang="en-US"/>
              <a:t>‘Analysis’ part</a:t>
            </a:r>
          </a:p>
          <a:p>
            <a:pPr lvl="2"/>
            <a:r>
              <a:rPr lang="en-US" sz="3400" b="1"/>
              <a:t>Who? What? Why?</a:t>
            </a:r>
          </a:p>
          <a:p>
            <a:pPr lvl="2"/>
            <a:r>
              <a:rPr lang="en-US"/>
              <a:t>Timing: September / October</a:t>
            </a:r>
          </a:p>
          <a:p>
            <a:pPr lvl="1"/>
            <a:r>
              <a:rPr lang="en-US"/>
              <a:t>‘Refinement into a Concept’ part</a:t>
            </a:r>
          </a:p>
          <a:p>
            <a:pPr lvl="2"/>
            <a:r>
              <a:rPr lang="en-US" sz="3400" b="1"/>
              <a:t>How? </a:t>
            </a:r>
            <a:endParaRPr lang="en-US" sz="3400" b="1">
              <a:highlight>
                <a:srgbClr val="FAD2C8"/>
              </a:highlight>
            </a:endParaRPr>
          </a:p>
          <a:p>
            <a:pPr lvl="2"/>
            <a:r>
              <a:rPr lang="en-US"/>
              <a:t>Timing: November / December</a:t>
            </a:r>
          </a:p>
          <a:p>
            <a:pPr lvl="2"/>
            <a:r>
              <a:rPr lang="en-US" sz="2800"/>
              <a:t>Deliverable: Project Plan / Concept</a:t>
            </a:r>
          </a:p>
          <a:p>
            <a:pPr marL="360000" lvl="2" indent="0">
              <a:buNone/>
            </a:pPr>
            <a:endParaRPr lang="en-US"/>
          </a:p>
          <a:p>
            <a:pPr marL="360000" lvl="2" indent="0">
              <a:buNone/>
            </a:pPr>
            <a:endParaRPr lang="en-US"/>
          </a:p>
          <a:p>
            <a:pPr marL="0" lvl="1" indent="0">
              <a:buNone/>
            </a:pPr>
            <a:r>
              <a:rPr lang="en-US" sz="3600">
                <a:highlight>
                  <a:srgbClr val="FAD2C8"/>
                </a:highlight>
              </a:rPr>
              <a:t>Realization phase</a:t>
            </a:r>
          </a:p>
          <a:p>
            <a:pPr lvl="1"/>
            <a:r>
              <a:rPr lang="en-US"/>
              <a:t>Sprint 1-4</a:t>
            </a:r>
          </a:p>
          <a:p>
            <a:pPr lvl="2"/>
            <a:r>
              <a:rPr lang="en-US"/>
              <a:t>Create a Proof of Concept / Prototype</a:t>
            </a:r>
          </a:p>
          <a:p>
            <a:pPr lvl="2"/>
            <a:r>
              <a:rPr lang="en-US"/>
              <a:t>Timing: January / February</a:t>
            </a:r>
          </a:p>
          <a:p>
            <a:pPr marL="1177200" lvl="2" indent="-457200">
              <a:buFontTx/>
              <a:buChar char="-"/>
            </a:pPr>
            <a:endParaRPr lang="en-US"/>
          </a:p>
          <a:p>
            <a:endParaRPr lang="en-US"/>
          </a:p>
          <a:p>
            <a:pPr marL="457200" indent="-457200">
              <a:buFontTx/>
              <a:buChar char="-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ACFB8-8E91-412A-B706-0993FDB6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Project4.0: </a:t>
            </a:r>
            <a:r>
              <a:rPr lang="en-US" sz="3600"/>
              <a:t>Phases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F3ECC-CDAF-4A94-B672-72F07FB511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754405" cy="581542"/>
          </a:xfrm>
        </p:spPr>
        <p:txBody>
          <a:bodyPr/>
          <a:lstStyle/>
          <a:p>
            <a:r>
              <a:rPr lang="nl-BE" err="1"/>
              <a:t>Phases</a:t>
            </a:r>
            <a:endParaRPr lang="en-US"/>
          </a:p>
        </p:txBody>
      </p:sp>
      <p:pic>
        <p:nvPicPr>
          <p:cNvPr id="3074" name="Picture 2" descr="Phát triển văn kiện dự án (Develop Project Charter) trong Quản trị Dự Án">
            <a:extLst>
              <a:ext uri="{FF2B5EF4-FFF2-40B4-BE49-F238E27FC236}">
                <a16:creationId xmlns:a16="http://schemas.microsoft.com/office/drawing/2014/main" id="{7F7FE4C0-DC7C-D0C6-8C00-37C611BE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25" y="1328620"/>
            <a:ext cx="5262263" cy="33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of of Concept: What It Is and How to Do It Right | AdRoll">
            <a:extLst>
              <a:ext uri="{FF2B5EF4-FFF2-40B4-BE49-F238E27FC236}">
                <a16:creationId xmlns:a16="http://schemas.microsoft.com/office/drawing/2014/main" id="{ABB36D09-0DDE-CE47-AB1D-A5D061EAA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87" y="4719021"/>
            <a:ext cx="4567138" cy="212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66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B6730E-EE13-6B47-8F09-AFFC89824D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4328809" cy="1778783"/>
          </a:xfrm>
        </p:spPr>
        <p:txBody>
          <a:bodyPr>
            <a:normAutofit fontScale="55000" lnSpcReduction="20000"/>
          </a:bodyPr>
          <a:lstStyle/>
          <a:p>
            <a:pPr lvl="1"/>
            <a:r>
              <a:rPr lang="en-US"/>
              <a:t>Detailed planning on Canvas</a:t>
            </a:r>
          </a:p>
          <a:p>
            <a:pPr lvl="2"/>
            <a:r>
              <a:rPr lang="en-US"/>
              <a:t>Might differ per project coach</a:t>
            </a:r>
          </a:p>
          <a:p>
            <a:pPr lvl="2"/>
            <a:r>
              <a:rPr lang="en-US"/>
              <a:t>Check Canvas for latest version</a:t>
            </a:r>
          </a:p>
          <a:p>
            <a:pPr lvl="2"/>
            <a:endParaRPr lang="en-US">
              <a:highlight>
                <a:srgbClr val="00FF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A9B253-F0BE-6891-70D9-F4DA9307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Project4.0: Detailed Planning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4BD0F-2DE4-44F2-7277-0A1F40585D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986840" cy="581542"/>
          </a:xfrm>
        </p:spPr>
        <p:txBody>
          <a:bodyPr/>
          <a:lstStyle/>
          <a:p>
            <a:r>
              <a:rPr lang="nl-BE"/>
              <a:t>Planning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BCEA4-3D5E-BCA9-35F2-E6FBE810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88" y="1789889"/>
            <a:ext cx="7970069" cy="5068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459D4-4F00-A577-D82F-13A81CF3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" y="3879836"/>
            <a:ext cx="4226458" cy="12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9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40A1A-8C20-01AA-600F-1AA875E16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7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0050FE-228A-EE3C-25C3-1A3099A27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54072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b="1"/>
              <a:t>Ideation Phase – A (Preparation)</a:t>
            </a:r>
          </a:p>
          <a:p>
            <a:pPr lvl="2"/>
            <a:r>
              <a:rPr lang="en-US"/>
              <a:t>Workload: </a:t>
            </a:r>
            <a:r>
              <a:rPr lang="en-US" b="1">
                <a:highlight>
                  <a:srgbClr val="FFFF00"/>
                </a:highlight>
              </a:rPr>
              <a:t>6 hours / week</a:t>
            </a:r>
          </a:p>
          <a:p>
            <a:pPr lvl="3"/>
            <a:r>
              <a:rPr lang="en-US"/>
              <a:t>Duration: the first 6 weeks (until autumn break)</a:t>
            </a:r>
          </a:p>
          <a:p>
            <a:pPr lvl="4"/>
            <a:r>
              <a:rPr lang="en-US"/>
              <a:t>Tuesday, lesson blocks 1 &amp; 2. With coaches. On campus (check Canvas). </a:t>
            </a:r>
            <a:r>
              <a:rPr lang="en-US">
                <a:highlight>
                  <a:srgbClr val="FAD2C8"/>
                </a:highlight>
              </a:rPr>
              <a:t>Mandatory attendance</a:t>
            </a:r>
            <a:r>
              <a:rPr lang="en-US"/>
              <a:t>. </a:t>
            </a:r>
          </a:p>
          <a:p>
            <a:pPr lvl="4"/>
            <a:r>
              <a:rPr lang="en-US"/>
              <a:t>+/- 3 hours of teamwork, flexible when/where (Online, Hive, Agora,…). Discuss in team.</a:t>
            </a:r>
          </a:p>
          <a:p>
            <a:pPr lvl="1"/>
            <a:endParaRPr lang="en-US" b="1"/>
          </a:p>
          <a:p>
            <a:pPr lvl="1"/>
            <a:r>
              <a:rPr lang="en-US" b="1"/>
              <a:t>Ideation Phase – B (Concept)</a:t>
            </a:r>
          </a:p>
          <a:p>
            <a:pPr lvl="2"/>
            <a:r>
              <a:rPr lang="en-US"/>
              <a:t>Workload: </a:t>
            </a:r>
            <a:r>
              <a:rPr lang="en-US" b="1">
                <a:highlight>
                  <a:srgbClr val="FFFF00"/>
                </a:highlight>
              </a:rPr>
              <a:t>10 hours / week</a:t>
            </a:r>
          </a:p>
          <a:p>
            <a:pPr lvl="3"/>
            <a:r>
              <a:rPr lang="en-US"/>
              <a:t>Duration: the next 7 weeks (until winter break)</a:t>
            </a:r>
          </a:p>
          <a:p>
            <a:pPr lvl="4"/>
            <a:r>
              <a:rPr lang="en-US"/>
              <a:t>Same workload as during Phase A. </a:t>
            </a:r>
            <a:r>
              <a:rPr lang="en-US">
                <a:highlight>
                  <a:srgbClr val="FAD2C8"/>
                </a:highlight>
              </a:rPr>
              <a:t>Mandatory attendance. </a:t>
            </a:r>
          </a:p>
          <a:p>
            <a:pPr lvl="4"/>
            <a:r>
              <a:rPr lang="en-US"/>
              <a:t>Extra workload: &gt;= 3 hours for individual contributions to the project charter / plan. Flexible when/where.</a:t>
            </a:r>
          </a:p>
          <a:p>
            <a:pPr lvl="4"/>
            <a:r>
              <a:rPr lang="en-US"/>
              <a:t>Extra workload during last week for finalizing project plan, documentation, presentation</a:t>
            </a:r>
          </a:p>
          <a:p>
            <a:pPr lvl="4"/>
            <a:endParaRPr lang="en-US"/>
          </a:p>
          <a:p>
            <a:pPr marL="1044000" lvl="4" indent="0">
              <a:buNone/>
            </a:pPr>
            <a:endParaRPr lang="en-US"/>
          </a:p>
          <a:p>
            <a:pPr lvl="1"/>
            <a:r>
              <a:rPr lang="en-US" b="1"/>
              <a:t>Realization Phase</a:t>
            </a:r>
          </a:p>
          <a:p>
            <a:pPr lvl="2"/>
            <a:r>
              <a:rPr lang="en-US"/>
              <a:t>Workload: </a:t>
            </a:r>
            <a:r>
              <a:rPr lang="en-US">
                <a:highlight>
                  <a:srgbClr val="FFFF00"/>
                </a:highlight>
              </a:rPr>
              <a:t>full time (36 hours /week)</a:t>
            </a:r>
          </a:p>
          <a:p>
            <a:pPr lvl="3"/>
            <a:r>
              <a:rPr lang="en-US"/>
              <a:t>Duration: 3-4 weeks in January / February (after the winter exams)</a:t>
            </a:r>
          </a:p>
          <a:p>
            <a:pPr lvl="4"/>
            <a:r>
              <a:rPr lang="en-US">
                <a:highlight>
                  <a:srgbClr val="FAD2C8"/>
                </a:highlight>
              </a:rPr>
              <a:t>Full time mandatory attendance (can be mix between online, on campus, on prem with product/business owner,…)</a:t>
            </a:r>
          </a:p>
          <a:p>
            <a:pPr lvl="4"/>
            <a:r>
              <a:rPr lang="en-US"/>
              <a:t>Exception: 2</a:t>
            </a:r>
            <a:r>
              <a:rPr lang="en-US" baseline="30000"/>
              <a:t>nd</a:t>
            </a:r>
            <a:r>
              <a:rPr lang="en-US"/>
              <a:t> year courses </a:t>
            </a:r>
            <a:r>
              <a:rPr lang="en-US">
                <a:sym typeface="Wingdings" panose="05000000000000000000" pitchFamily="2" charset="2"/>
              </a:rPr>
              <a:t> discuss with team on how to recuperate those hours (at night, during the weekend,…)</a:t>
            </a:r>
            <a:endParaRPr lang="en-US"/>
          </a:p>
          <a:p>
            <a:pPr lvl="4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4AF04-FA2C-4B79-6495-376D4AA0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Project4.0: Expected Workload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CF374-B964-064B-E702-D57F505F1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08668" cy="581542"/>
          </a:xfrm>
        </p:spPr>
        <p:txBody>
          <a:bodyPr/>
          <a:lstStyle/>
          <a:p>
            <a:r>
              <a:rPr lang="en-US"/>
              <a:t>Workload</a:t>
            </a:r>
          </a:p>
        </p:txBody>
      </p:sp>
      <p:pic>
        <p:nvPicPr>
          <p:cNvPr id="4098" name="Picture 2" descr="Premium Vector | Cartoon flat employee characters at work stress scene">
            <a:extLst>
              <a:ext uri="{FF2B5EF4-FFF2-40B4-BE49-F238E27FC236}">
                <a16:creationId xmlns:a16="http://schemas.microsoft.com/office/drawing/2014/main" id="{C7A7B233-587B-5B20-518C-0F6683AD9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6" t="9962" r="8378" b="8429"/>
          <a:stretch/>
        </p:blipFill>
        <p:spPr bwMode="auto">
          <a:xfrm>
            <a:off x="8057549" y="0"/>
            <a:ext cx="4134450" cy="22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03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8CDDC-5F59-ACC5-7257-60D200624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5407200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>
                <a:highlight>
                  <a:srgbClr val="FAD2C8"/>
                </a:highlight>
              </a:rPr>
              <a:t>Project / Product Owner </a:t>
            </a:r>
            <a:r>
              <a:rPr lang="en-US"/>
              <a:t>(external company)</a:t>
            </a:r>
          </a:p>
          <a:p>
            <a:pPr lvl="2"/>
            <a:r>
              <a:rPr lang="en-US"/>
              <a:t>Defines project challenge</a:t>
            </a:r>
          </a:p>
          <a:p>
            <a:pPr lvl="2"/>
            <a:r>
              <a:rPr lang="en-US"/>
              <a:t>Evaluates the ideation phase (Project Plan), and the realization phase (PoC / Prototype)</a:t>
            </a:r>
          </a:p>
          <a:p>
            <a:pPr marL="360000" lvl="2" indent="0">
              <a:buNone/>
            </a:pPr>
            <a:endParaRPr lang="en-US"/>
          </a:p>
          <a:p>
            <a:pPr lvl="1"/>
            <a:r>
              <a:rPr lang="en-US">
                <a:highlight>
                  <a:srgbClr val="FAD2C8"/>
                </a:highlight>
              </a:rPr>
              <a:t>Project Coach</a:t>
            </a:r>
          </a:p>
          <a:p>
            <a:pPr lvl="2"/>
            <a:r>
              <a:rPr lang="en-US"/>
              <a:t>Guide, coach. Explains </a:t>
            </a:r>
            <a:r>
              <a:rPr lang="en-US" err="1"/>
              <a:t>projectmanagement</a:t>
            </a:r>
            <a:r>
              <a:rPr lang="en-US"/>
              <a:t>. </a:t>
            </a:r>
          </a:p>
          <a:p>
            <a:pPr lvl="2"/>
            <a:r>
              <a:rPr lang="en-US"/>
              <a:t>Evaluates the process, and overall result</a:t>
            </a:r>
          </a:p>
          <a:p>
            <a:pPr marL="360000" lvl="2" indent="0">
              <a:buNone/>
            </a:pPr>
            <a:endParaRPr lang="en-US"/>
          </a:p>
          <a:p>
            <a:pPr lvl="1"/>
            <a:r>
              <a:rPr lang="en-US">
                <a:highlight>
                  <a:srgbClr val="FAD2C8"/>
                </a:highlight>
              </a:rPr>
              <a:t>Subject Matter Experts (SME) (= project coaches from Project 4.0)</a:t>
            </a:r>
          </a:p>
          <a:p>
            <a:pPr lvl="2"/>
            <a:r>
              <a:rPr lang="en-US"/>
              <a:t>Go-to technical experts</a:t>
            </a:r>
          </a:p>
          <a:p>
            <a:pPr lvl="2"/>
            <a:r>
              <a:rPr lang="en-US"/>
              <a:t>Helps with evaluation of technical progress</a:t>
            </a:r>
          </a:p>
          <a:p>
            <a:pPr marL="360000" lvl="2" indent="0">
              <a:buNone/>
            </a:pPr>
            <a:endParaRPr lang="en-US"/>
          </a:p>
          <a:p>
            <a:pPr lvl="1"/>
            <a:r>
              <a:rPr lang="en-US">
                <a:highlight>
                  <a:srgbClr val="FAD2C8"/>
                </a:highlight>
              </a:rPr>
              <a:t>DevOps team</a:t>
            </a:r>
          </a:p>
          <a:p>
            <a:pPr lvl="2"/>
            <a:r>
              <a:rPr lang="en-US"/>
              <a:t>Multidisciplinary student team</a:t>
            </a:r>
          </a:p>
          <a:p>
            <a:pPr lvl="2"/>
            <a:r>
              <a:rPr lang="en-US"/>
              <a:t>Self &amp; Peer 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7A84EE-7636-719C-CFAB-52038966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Project4.0: Stakeholders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94810-1701-129D-1741-63321C448C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666513" cy="581542"/>
          </a:xfrm>
        </p:spPr>
        <p:txBody>
          <a:bodyPr/>
          <a:lstStyle/>
          <a:p>
            <a:r>
              <a:rPr lang="nl-BE"/>
              <a:t>Stakeholders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28125"/>
      </p:ext>
    </p:extLst>
  </p:cSld>
  <p:clrMapOvr>
    <a:masterClrMapping/>
  </p:clrMapOvr>
</p:sld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19278-6500-47F7-96B1-B846D0C46DC1}">
  <ds:schemaRefs>
    <ds:schemaRef ds:uri="3f990481-ab93-40a5-af1d-fa0a4386e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DC83BB6-E598-4EC6-8615-C66E7DC5C27A}">
  <ds:schemaRefs>
    <ds:schemaRef ds:uri="3f990481-ab93-40a5-af1d-fa0a4386eb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1498</Words>
  <Application>Microsoft Office PowerPoint</Application>
  <PresentationFormat>Widescreen</PresentationFormat>
  <Paragraphs>294</Paragraphs>
  <Slides>37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Nunito Light</vt:lpstr>
      <vt:lpstr>Nunito ExtraLight</vt:lpstr>
      <vt:lpstr>Poppins Light</vt:lpstr>
      <vt:lpstr>Wingdings</vt:lpstr>
      <vt:lpstr>Poppins ExtraLight</vt:lpstr>
      <vt:lpstr>Nunito</vt:lpstr>
      <vt:lpstr>Poppins Thin</vt:lpstr>
      <vt:lpstr>Arial</vt:lpstr>
      <vt:lpstr>Calibri</vt:lpstr>
      <vt:lpstr>Thomas More</vt:lpstr>
      <vt:lpstr>PowerPoint Presentation</vt:lpstr>
      <vt:lpstr>Overview</vt:lpstr>
      <vt:lpstr>PowerPoint Presentation</vt:lpstr>
      <vt:lpstr>Project4.0 Goals</vt:lpstr>
      <vt:lpstr>Project4.0: Phases</vt:lpstr>
      <vt:lpstr>Project4.0: Detailed Planning</vt:lpstr>
      <vt:lpstr>PowerPoint Presentation</vt:lpstr>
      <vt:lpstr>Project4.0: Expected Workload</vt:lpstr>
      <vt:lpstr>Project4.0: Stakeholders</vt:lpstr>
      <vt:lpstr>Project4.0: Evaluation</vt:lpstr>
      <vt:lpstr>ECTS</vt:lpstr>
      <vt:lpstr>Peer Evaluation</vt:lpstr>
      <vt:lpstr>Peer evaluation = Soft &amp; Hard skills!</vt:lpstr>
      <vt:lpstr>Peer Evaluation</vt:lpstr>
      <vt:lpstr>Peer Evaluation: Tips</vt:lpstr>
      <vt:lpstr>Peer Evaluation – Feedback fails highlights</vt:lpstr>
      <vt:lpstr>Peer Evaluation - good examples</vt:lpstr>
      <vt:lpstr>Peer Evaluation - Scoring</vt:lpstr>
      <vt:lpstr>PowerPoint Presentation</vt:lpstr>
      <vt:lpstr>Prince2 &amp; Agile: ‘the blend’</vt:lpstr>
      <vt:lpstr>  Prince2    &gt;&lt;   Agile</vt:lpstr>
      <vt:lpstr>Project4.0: Two Main Phases</vt:lpstr>
      <vt:lpstr>PowerPoint Presentation</vt:lpstr>
      <vt:lpstr>Stages of Team Dynamics (Tuckman)</vt:lpstr>
      <vt:lpstr>PowerPoint Presentation</vt:lpstr>
      <vt:lpstr>PowerPoint Presentation</vt:lpstr>
      <vt:lpstr>Team Member roles</vt:lpstr>
      <vt:lpstr>(Agile) Team Member</vt:lpstr>
      <vt:lpstr>Team Lead / Facilitator</vt:lpstr>
      <vt:lpstr>Case File Manager</vt:lpstr>
      <vt:lpstr>PowerPoint Presentation</vt:lpstr>
      <vt:lpstr>Team Roles</vt:lpstr>
      <vt:lpstr>PowerPoint Presentation</vt:lpstr>
      <vt:lpstr>Project Coach</vt:lpstr>
      <vt:lpstr>Subject Matter Experts (SME)</vt:lpstr>
      <vt:lpstr>Assignment: Teambuilding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bram.heyns@thomasmore.be</dc:creator>
  <cp:lastModifiedBy>Stef Van Wolputte</cp:lastModifiedBy>
  <cp:revision>1</cp:revision>
  <dcterms:created xsi:type="dcterms:W3CDTF">2020-09-28T10:08:39Z</dcterms:created>
  <dcterms:modified xsi:type="dcterms:W3CDTF">2024-09-16T12:22:02Z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  <property fmtid="{D5CDD505-2E9C-101B-9397-08002B2CF9AE}" pid="3" name="MSIP_Label_c337be75-dfbb-4261-9834-ac247c7dde13_Enabled">
    <vt:lpwstr>true</vt:lpwstr>
  </property>
  <property fmtid="{D5CDD505-2E9C-101B-9397-08002B2CF9AE}" pid="4" name="MSIP_Label_c337be75-dfbb-4261-9834-ac247c7dde13_SetDate">
    <vt:lpwstr>2023-09-13T06:36:46Z</vt:lpwstr>
  </property>
  <property fmtid="{D5CDD505-2E9C-101B-9397-08002B2CF9AE}" pid="5" name="MSIP_Label_c337be75-dfbb-4261-9834-ac247c7dde13_Method">
    <vt:lpwstr>Standard</vt:lpwstr>
  </property>
  <property fmtid="{D5CDD505-2E9C-101B-9397-08002B2CF9AE}" pid="6" name="MSIP_Label_c337be75-dfbb-4261-9834-ac247c7dde13_Name">
    <vt:lpwstr>Algemeen</vt:lpwstr>
  </property>
  <property fmtid="{D5CDD505-2E9C-101B-9397-08002B2CF9AE}" pid="7" name="MSIP_Label_c337be75-dfbb-4261-9834-ac247c7dde13_SiteId">
    <vt:lpwstr>77d33cc5-c9b4-4766-95c7-ed5b515e1cce</vt:lpwstr>
  </property>
  <property fmtid="{D5CDD505-2E9C-101B-9397-08002B2CF9AE}" pid="8" name="MSIP_Label_c337be75-dfbb-4261-9834-ac247c7dde13_ActionId">
    <vt:lpwstr>f1e3e058-ca80-4a20-bf6c-b298c99afc7e</vt:lpwstr>
  </property>
  <property fmtid="{D5CDD505-2E9C-101B-9397-08002B2CF9AE}" pid="9" name="MSIP_Label_c337be75-dfbb-4261-9834-ac247c7dde13_ContentBits">
    <vt:lpwstr>0</vt:lpwstr>
  </property>
</Properties>
</file>